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F9F094-F1D9-4706-8570-2D7C23A9517A}"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172359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F9F094-F1D9-4706-8570-2D7C23A9517A}" type="datetimeFigureOut">
              <a:rPr lang="en-IN" smtClean="0"/>
              <a:t>24-11-2020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247038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7F9F094-F1D9-4706-8570-2D7C23A9517A}"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275465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7F9F094-F1D9-4706-8570-2D7C23A9517A}" type="datetimeFigureOut">
              <a:rPr lang="en-IN" smtClean="0"/>
              <a:t>24-11-2020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3821727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9F094-F1D9-4706-8570-2D7C23A9517A}"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1237915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9F094-F1D9-4706-8570-2D7C23A9517A}"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204225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9F094-F1D9-4706-8570-2D7C23A9517A}"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320758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9F094-F1D9-4706-8570-2D7C23A9517A}"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200015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F9F094-F1D9-4706-8570-2D7C23A9517A}" type="datetimeFigureOut">
              <a:rPr lang="en-IN" smtClean="0"/>
              <a:t>24-11-2020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220170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9F094-F1D9-4706-8570-2D7C23A9517A}" type="datetimeFigureOut">
              <a:rPr lang="en-IN" smtClean="0"/>
              <a:t>24-11-2020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398624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F9F094-F1D9-4706-8570-2D7C23A9517A}" type="datetimeFigureOut">
              <a:rPr lang="en-IN" smtClean="0"/>
              <a:t>24-11-2020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101280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9F094-F1D9-4706-8570-2D7C23A9517A}" type="datetimeFigureOut">
              <a:rPr lang="en-IN" smtClean="0"/>
              <a:t>24-11-2020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420874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F9F094-F1D9-4706-8570-2D7C23A9517A}" type="datetimeFigureOut">
              <a:rPr lang="en-IN" smtClean="0"/>
              <a:t>24-11-2020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368931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7F9F094-F1D9-4706-8570-2D7C23A9517A}" type="datetimeFigureOut">
              <a:rPr lang="en-IN" smtClean="0"/>
              <a:t>24-11-2020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44EF8CAC-12A0-4F5B-9A40-44D53579EBA3}" type="slidenum">
              <a:rPr lang="en-IN" smtClean="0"/>
              <a:t>‹#›</a:t>
            </a:fld>
            <a:endParaRPr lang="en-IN"/>
          </a:p>
        </p:txBody>
      </p:sp>
    </p:spTree>
    <p:extLst>
      <p:ext uri="{BB962C8B-B14F-4D97-AF65-F5344CB8AC3E}">
        <p14:creationId xmlns:p14="http://schemas.microsoft.com/office/powerpoint/2010/main" val="66566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7F9F094-F1D9-4706-8570-2D7C23A9517A}" type="datetimeFigureOut">
              <a:rPr lang="en-IN" smtClean="0"/>
              <a:t>24-11-2020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4EF8CAC-12A0-4F5B-9A40-44D53579EBA3}" type="slidenum">
              <a:rPr lang="en-IN" smtClean="0"/>
              <a:t>‹#›</a:t>
            </a:fld>
            <a:endParaRPr lang="en-IN"/>
          </a:p>
        </p:txBody>
      </p:sp>
    </p:spTree>
    <p:extLst>
      <p:ext uri="{BB962C8B-B14F-4D97-AF65-F5344CB8AC3E}">
        <p14:creationId xmlns:p14="http://schemas.microsoft.com/office/powerpoint/2010/main" val="421552670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youtu.be/nFw1zJov8cY"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A49F-B80E-4590-BAB8-D9601ECBB9F1}"/>
              </a:ext>
            </a:extLst>
          </p:cNvPr>
          <p:cNvSpPr>
            <a:spLocks noGrp="1"/>
          </p:cNvSpPr>
          <p:nvPr>
            <p:ph type="ctrTitle"/>
          </p:nvPr>
        </p:nvSpPr>
        <p:spPr>
          <a:xfrm>
            <a:off x="1524000" y="1122363"/>
            <a:ext cx="9144000" cy="2735262"/>
          </a:xfrm>
        </p:spPr>
        <p:txBody>
          <a:bodyPr/>
          <a:lstStyle/>
          <a:p>
            <a:r>
              <a:rPr lang="en-IN" i="1" dirty="0"/>
              <a:t>FITNESS PLANNER</a:t>
            </a:r>
          </a:p>
        </p:txBody>
      </p:sp>
      <p:sp>
        <p:nvSpPr>
          <p:cNvPr id="4" name="TextBox 3">
            <a:extLst>
              <a:ext uri="{FF2B5EF4-FFF2-40B4-BE49-F238E27FC236}">
                <a16:creationId xmlns:a16="http://schemas.microsoft.com/office/drawing/2014/main" id="{814628C7-81EC-4637-98F0-82F934F7D2FD}"/>
              </a:ext>
            </a:extLst>
          </p:cNvPr>
          <p:cNvSpPr txBox="1"/>
          <p:nvPr/>
        </p:nvSpPr>
        <p:spPr>
          <a:xfrm>
            <a:off x="5955324" y="5291015"/>
            <a:ext cx="5748690" cy="523220"/>
          </a:xfrm>
          <a:prstGeom prst="rect">
            <a:avLst/>
          </a:prstGeom>
          <a:noFill/>
        </p:spPr>
        <p:txBody>
          <a:bodyPr wrap="none" rtlCol="0">
            <a:spAutoFit/>
          </a:bodyPr>
          <a:lstStyle/>
          <a:p>
            <a:r>
              <a:rPr lang="en-IN" sz="2800" dirty="0"/>
              <a:t>Need Finding and </a:t>
            </a:r>
            <a:r>
              <a:rPr lang="en-IN" sz="2800" dirty="0" err="1"/>
              <a:t>lofi</a:t>
            </a:r>
            <a:r>
              <a:rPr lang="en-IN" sz="2800" dirty="0"/>
              <a:t> prototype</a:t>
            </a:r>
          </a:p>
        </p:txBody>
      </p:sp>
    </p:spTree>
    <p:extLst>
      <p:ext uri="{BB962C8B-B14F-4D97-AF65-F5344CB8AC3E}">
        <p14:creationId xmlns:p14="http://schemas.microsoft.com/office/powerpoint/2010/main" val="353611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A18A2-DDB8-4E19-A94C-15253C614FF5}"/>
              </a:ext>
            </a:extLst>
          </p:cNvPr>
          <p:cNvSpPr txBox="1"/>
          <p:nvPr/>
        </p:nvSpPr>
        <p:spPr>
          <a:xfrm>
            <a:off x="695571" y="1664679"/>
            <a:ext cx="7494953" cy="3600986"/>
          </a:xfrm>
          <a:prstGeom prst="rect">
            <a:avLst/>
          </a:prstGeom>
          <a:noFill/>
        </p:spPr>
        <p:txBody>
          <a:bodyPr wrap="square" rtlCol="0">
            <a:spAutoFit/>
          </a:bodyPr>
          <a:lstStyle/>
          <a:p>
            <a:r>
              <a:rPr lang="en-IN" sz="3200" u="sng" dirty="0"/>
              <a:t>Insights</a:t>
            </a:r>
          </a:p>
          <a:p>
            <a:endParaRPr lang="en-IN" sz="3200" dirty="0"/>
          </a:p>
          <a:p>
            <a:pPr marL="342900" indent="-342900">
              <a:buFont typeface="Arial" panose="020B0604020202020204" pitchFamily="34" charset="0"/>
              <a:buChar char="•"/>
            </a:pPr>
            <a:r>
              <a:rPr lang="en-IN" sz="2400" dirty="0"/>
              <a:t>How can we make fitness as a daily routine</a:t>
            </a:r>
          </a:p>
          <a:p>
            <a:pPr marL="342900" indent="-342900">
              <a:buFont typeface="Arial" panose="020B0604020202020204" pitchFamily="34" charset="0"/>
              <a:buChar char="•"/>
            </a:pPr>
            <a:r>
              <a:rPr lang="en-IN" sz="2400" dirty="0"/>
              <a:t>How can ensure users workout with healthy competition</a:t>
            </a:r>
          </a:p>
          <a:p>
            <a:pPr marL="342900" indent="-342900">
              <a:buFont typeface="Arial" panose="020B0604020202020204" pitchFamily="34" charset="0"/>
              <a:buChar char="•"/>
            </a:pPr>
            <a:r>
              <a:rPr lang="en-IN" sz="2400" dirty="0"/>
              <a:t>To have Self workout enthusiasm.</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endParaRPr lang="en-IN" sz="2000" dirty="0"/>
          </a:p>
        </p:txBody>
      </p:sp>
    </p:spTree>
    <p:extLst>
      <p:ext uri="{BB962C8B-B14F-4D97-AF65-F5344CB8AC3E}">
        <p14:creationId xmlns:p14="http://schemas.microsoft.com/office/powerpoint/2010/main" val="409321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2F553-5588-4918-B3A2-94D8F6D59AF6}"/>
              </a:ext>
            </a:extLst>
          </p:cNvPr>
          <p:cNvSpPr txBox="1"/>
          <p:nvPr/>
        </p:nvSpPr>
        <p:spPr>
          <a:xfrm>
            <a:off x="382953" y="633045"/>
            <a:ext cx="9394092" cy="4555093"/>
          </a:xfrm>
          <a:prstGeom prst="rect">
            <a:avLst/>
          </a:prstGeom>
          <a:noFill/>
        </p:spPr>
        <p:txBody>
          <a:bodyPr wrap="square" rtlCol="0">
            <a:spAutoFit/>
          </a:bodyPr>
          <a:lstStyle/>
          <a:p>
            <a:r>
              <a:rPr lang="en-IN" sz="3200" dirty="0"/>
              <a:t>Fitness is essential for everyone.</a:t>
            </a:r>
          </a:p>
          <a:p>
            <a:endParaRPr lang="en-IN" dirty="0"/>
          </a:p>
          <a:p>
            <a:endParaRPr lang="en-IN" dirty="0"/>
          </a:p>
          <a:p>
            <a:r>
              <a:rPr lang="en-IN" sz="2400" dirty="0"/>
              <a:t>Daily Workout factors:</a:t>
            </a:r>
          </a:p>
          <a:p>
            <a:endParaRPr lang="en-IN" sz="2400" dirty="0"/>
          </a:p>
          <a:p>
            <a:pPr marL="285750" indent="-285750">
              <a:buFont typeface="Arial" panose="020B0604020202020204" pitchFamily="34" charset="0"/>
              <a:buChar char="•"/>
            </a:pPr>
            <a:r>
              <a:rPr lang="en-IN" sz="2400" dirty="0"/>
              <a:t>Time</a:t>
            </a:r>
          </a:p>
          <a:p>
            <a:pPr marL="285750" indent="-285750">
              <a:buFont typeface="Arial" panose="020B0604020202020204" pitchFamily="34" charset="0"/>
              <a:buChar char="•"/>
            </a:pPr>
            <a:r>
              <a:rPr lang="en-IN" sz="2400" dirty="0"/>
              <a:t>Diet</a:t>
            </a:r>
          </a:p>
          <a:p>
            <a:pPr marL="285750" indent="-285750">
              <a:buFont typeface="Arial" panose="020B0604020202020204" pitchFamily="34" charset="0"/>
              <a:buChar char="•"/>
            </a:pPr>
            <a:r>
              <a:rPr lang="en-IN" sz="2400" dirty="0"/>
              <a:t>Motivation to do regularly</a:t>
            </a:r>
          </a:p>
          <a:p>
            <a:pPr marL="285750" indent="-285750">
              <a:buFont typeface="Arial" panose="020B0604020202020204" pitchFamily="34" charset="0"/>
              <a:buChar char="•"/>
            </a:pPr>
            <a:r>
              <a:rPr lang="en-IN" sz="2400" dirty="0"/>
              <a:t>Motivation to burn more calories</a:t>
            </a:r>
          </a:p>
          <a:p>
            <a:pPr marL="285750" indent="-285750">
              <a:buFont typeface="Arial" panose="020B0604020202020204" pitchFamily="34" charset="0"/>
              <a:buChar char="•"/>
            </a:pPr>
            <a:r>
              <a:rPr lang="en-IN" sz="2400" dirty="0"/>
              <a:t>Social encouragement</a:t>
            </a:r>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309596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D2C03E-083C-4DCA-A82B-6607210EB070}"/>
              </a:ext>
            </a:extLst>
          </p:cNvPr>
          <p:cNvSpPr txBox="1"/>
          <p:nvPr/>
        </p:nvSpPr>
        <p:spPr>
          <a:xfrm>
            <a:off x="179753" y="593967"/>
            <a:ext cx="8729784" cy="4370427"/>
          </a:xfrm>
          <a:prstGeom prst="rect">
            <a:avLst/>
          </a:prstGeom>
          <a:noFill/>
        </p:spPr>
        <p:txBody>
          <a:bodyPr wrap="square" rtlCol="0">
            <a:spAutoFit/>
          </a:bodyPr>
          <a:lstStyle/>
          <a:p>
            <a:r>
              <a:rPr lang="en-IN" sz="2000" b="1" dirty="0"/>
              <a:t>Why workout ? </a:t>
            </a:r>
            <a:r>
              <a:rPr lang="en-IN" sz="2000" b="1" dirty="0">
                <a:latin typeface="+mj-lt"/>
              </a:rPr>
              <a:t>: </a:t>
            </a:r>
            <a:r>
              <a:rPr lang="en-US" sz="2000" b="0" i="0" dirty="0">
                <a:effectLst/>
                <a:latin typeface="+mj-lt"/>
              </a:rPr>
              <a:t>Physical activity or exercise can improve your health and reduce the risk of developing several diseases like type 2 diabetes, cancer and cardiovascular disease. Physical activity and exercise can have immediate and long-term health benefits. Most importantly, regular activity can improve your quality of life.</a:t>
            </a:r>
            <a:endParaRPr lang="en-IN" sz="2000" b="1" dirty="0">
              <a:latin typeface="+mj-lt"/>
            </a:endParaRPr>
          </a:p>
          <a:p>
            <a:endParaRPr lang="en-IN" sz="2000" b="1" dirty="0"/>
          </a:p>
          <a:p>
            <a:endParaRPr lang="en-IN" sz="2000" b="1" dirty="0"/>
          </a:p>
          <a:p>
            <a:r>
              <a:rPr lang="en-IN" sz="2000" b="1" dirty="0"/>
              <a:t>Motivation to workout consistently</a:t>
            </a:r>
            <a:r>
              <a:rPr lang="en-IN" sz="2000" dirty="0"/>
              <a:t>: </a:t>
            </a:r>
            <a:r>
              <a:rPr lang="en-US" sz="2000" b="0" i="0" dirty="0">
                <a:effectLst/>
                <a:latin typeface="arial" panose="020B0604020202020204" pitchFamily="34" charset="0"/>
              </a:rPr>
              <a:t> </a:t>
            </a:r>
            <a:r>
              <a:rPr lang="en-US" sz="2000" b="0" i="0" dirty="0">
                <a:effectLst/>
                <a:latin typeface="+mj-lt"/>
              </a:rPr>
              <a:t>competitive spirit is the practice of self improvement. It is the basic unit of life for an individual who wants it all and is willing to do the work to get it</a:t>
            </a:r>
            <a:r>
              <a:rPr lang="en-IN" sz="2000" dirty="0">
                <a:latin typeface="+mj-lt"/>
              </a:rPr>
              <a:t>competing with friends ensures good consistency</a:t>
            </a:r>
            <a:r>
              <a:rPr lang="en-IN" sz="2000" dirty="0"/>
              <a:t>.  </a:t>
            </a:r>
          </a:p>
          <a:p>
            <a:endParaRPr lang="en-IN" sz="2000" dirty="0"/>
          </a:p>
          <a:p>
            <a:endParaRPr lang="en-IN" sz="2000" dirty="0"/>
          </a:p>
          <a:p>
            <a:endParaRPr lang="en-IN" dirty="0"/>
          </a:p>
        </p:txBody>
      </p:sp>
    </p:spTree>
    <p:extLst>
      <p:ext uri="{BB962C8B-B14F-4D97-AF65-F5344CB8AC3E}">
        <p14:creationId xmlns:p14="http://schemas.microsoft.com/office/powerpoint/2010/main" val="1037107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AC7896-68E7-4EDD-A258-74A6D6110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 y="0"/>
            <a:ext cx="10159999" cy="6858000"/>
          </a:xfrm>
          <a:prstGeom prst="rect">
            <a:avLst/>
          </a:prstGeom>
        </p:spPr>
      </p:pic>
      <p:sp>
        <p:nvSpPr>
          <p:cNvPr id="2" name="TextBox 1">
            <a:extLst>
              <a:ext uri="{FF2B5EF4-FFF2-40B4-BE49-F238E27FC236}">
                <a16:creationId xmlns:a16="http://schemas.microsoft.com/office/drawing/2014/main" id="{B308F28C-3C61-4FC9-9D64-01AB68CF3670}"/>
              </a:ext>
            </a:extLst>
          </p:cNvPr>
          <p:cNvSpPr txBox="1"/>
          <p:nvPr/>
        </p:nvSpPr>
        <p:spPr>
          <a:xfrm>
            <a:off x="17051" y="0"/>
            <a:ext cx="2812117" cy="369332"/>
          </a:xfrm>
          <a:prstGeom prst="rect">
            <a:avLst/>
          </a:prstGeom>
          <a:noFill/>
        </p:spPr>
        <p:txBody>
          <a:bodyPr wrap="square" rtlCol="0">
            <a:spAutoFit/>
          </a:bodyPr>
          <a:lstStyle/>
          <a:p>
            <a:r>
              <a:rPr lang="en-IN" dirty="0" err="1"/>
              <a:t>Lofi</a:t>
            </a:r>
            <a:r>
              <a:rPr lang="en-IN" dirty="0"/>
              <a:t> Prototype</a:t>
            </a:r>
          </a:p>
        </p:txBody>
      </p:sp>
    </p:spTree>
    <p:extLst>
      <p:ext uri="{BB962C8B-B14F-4D97-AF65-F5344CB8AC3E}">
        <p14:creationId xmlns:p14="http://schemas.microsoft.com/office/powerpoint/2010/main" val="194110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15939-5B44-4907-A427-EA7280A118FA}"/>
              </a:ext>
            </a:extLst>
          </p:cNvPr>
          <p:cNvSpPr txBox="1"/>
          <p:nvPr/>
        </p:nvSpPr>
        <p:spPr>
          <a:xfrm>
            <a:off x="156308" y="367323"/>
            <a:ext cx="4131259" cy="707886"/>
          </a:xfrm>
          <a:prstGeom prst="rect">
            <a:avLst/>
          </a:prstGeom>
          <a:noFill/>
        </p:spPr>
        <p:txBody>
          <a:bodyPr wrap="none" rtlCol="0">
            <a:spAutoFit/>
          </a:bodyPr>
          <a:lstStyle/>
          <a:p>
            <a:r>
              <a:rPr lang="en-IN" sz="4000" b="1" u="sng" dirty="0"/>
              <a:t>Concept video</a:t>
            </a:r>
            <a:r>
              <a:rPr lang="en-IN" sz="4000" dirty="0"/>
              <a:t>:</a:t>
            </a:r>
          </a:p>
        </p:txBody>
      </p:sp>
      <p:sp>
        <p:nvSpPr>
          <p:cNvPr id="3" name="TextBox 2">
            <a:extLst>
              <a:ext uri="{FF2B5EF4-FFF2-40B4-BE49-F238E27FC236}">
                <a16:creationId xmlns:a16="http://schemas.microsoft.com/office/drawing/2014/main" id="{A6284471-701C-4713-8759-5D23FF9DDE79}"/>
              </a:ext>
            </a:extLst>
          </p:cNvPr>
          <p:cNvSpPr txBox="1"/>
          <p:nvPr/>
        </p:nvSpPr>
        <p:spPr>
          <a:xfrm>
            <a:off x="156308" y="2508737"/>
            <a:ext cx="10285047" cy="646331"/>
          </a:xfrm>
          <a:prstGeom prst="rect">
            <a:avLst/>
          </a:prstGeom>
          <a:noFill/>
        </p:spPr>
        <p:txBody>
          <a:bodyPr wrap="square" rtlCol="0">
            <a:spAutoFit/>
          </a:bodyPr>
          <a:lstStyle/>
          <a:p>
            <a:r>
              <a:rPr lang="en-IN" sz="3600" dirty="0">
                <a:hlinkClick r:id="rId2"/>
              </a:rPr>
              <a:t>https://youtu.be/nFw1zJov8cY</a:t>
            </a:r>
            <a:endParaRPr lang="en-IN" sz="3600" dirty="0"/>
          </a:p>
        </p:txBody>
      </p:sp>
    </p:spTree>
    <p:extLst>
      <p:ext uri="{BB962C8B-B14F-4D97-AF65-F5344CB8AC3E}">
        <p14:creationId xmlns:p14="http://schemas.microsoft.com/office/powerpoint/2010/main" val="2849335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605</TotalTime>
  <Words>165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Century Gothic</vt:lpstr>
      <vt:lpstr>Wingdings 2</vt:lpstr>
      <vt:lpstr>Quotable</vt:lpstr>
      <vt:lpstr>FITNESS PLANNER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PLANNER</dc:title>
  <dc:creator>hari kiran</dc:creator>
  <cp:lastModifiedBy>hari kiran</cp:lastModifiedBy>
  <cp:revision>20</cp:revision>
  <dcterms:created xsi:type="dcterms:W3CDTF">2020-11-11T15:44:54Z</dcterms:created>
  <dcterms:modified xsi:type="dcterms:W3CDTF">2020-11-24T15:58:41Z</dcterms:modified>
</cp:coreProperties>
</file>