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8" r:id="rId2"/>
    <p:sldId id="263" r:id="rId3"/>
    <p:sldId id="261" r:id="rId4"/>
    <p:sldId id="266" r:id="rId5"/>
    <p:sldId id="262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1D06-6902-487B-83A1-9F613C31EA74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D456C-5690-4A36-9C5C-3D5867C9B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8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54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95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15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72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93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3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56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60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33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02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09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511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lammal Institute of Technology">
            <a:extLst>
              <a:ext uri="{FF2B5EF4-FFF2-40B4-BE49-F238E27FC236}">
                <a16:creationId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40" y="265844"/>
            <a:ext cx="7615917" cy="11168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1E3D6-FF09-3556-02D9-FB1DBCC8902C}"/>
              </a:ext>
            </a:extLst>
          </p:cNvPr>
          <p:cNvSpPr txBox="1"/>
          <p:nvPr/>
        </p:nvSpPr>
        <p:spPr>
          <a:xfrm>
            <a:off x="526537" y="1876934"/>
            <a:ext cx="108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	</a:t>
            </a:r>
            <a:r>
              <a:rPr lang="en-IN" sz="2000" b="1" dirty="0">
                <a:latin typeface="Bell MT" panose="02020503060305020303" pitchFamily="18" charset="0"/>
              </a:rPr>
              <a:t>DEPARTMENT OF COMPUTER SCIENCE AND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5EF0A-1559-8C35-F616-5996380B3F1A}"/>
              </a:ext>
            </a:extLst>
          </p:cNvPr>
          <p:cNvSpPr txBox="1"/>
          <p:nvPr/>
        </p:nvSpPr>
        <p:spPr>
          <a:xfrm>
            <a:off x="2288040" y="3029756"/>
            <a:ext cx="102978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ell MT" panose="02020503060305020303" pitchFamily="18" charset="0"/>
              </a:rPr>
              <a:t>Project name : </a:t>
            </a:r>
            <a:r>
              <a:rPr lang="en-IN" sz="2000" dirty="0">
                <a:latin typeface="Bell MT" panose="02020503060305020303" pitchFamily="18" charset="0"/>
              </a:rPr>
              <a:t>Flood Monitoring System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Team name : </a:t>
            </a:r>
            <a:r>
              <a:rPr lang="en-IN" sz="2000" dirty="0">
                <a:latin typeface="Bell MT" panose="02020503060305020303" pitchFamily="18" charset="0"/>
              </a:rPr>
              <a:t>Proj_224785_Team_4 </a:t>
            </a:r>
          </a:p>
          <a:p>
            <a:endParaRPr lang="en-IN" sz="2000" dirty="0">
              <a:latin typeface="Bell MT" panose="02020503060305020303" pitchFamily="18" charset="0"/>
            </a:endParaRPr>
          </a:p>
          <a:p>
            <a:r>
              <a:rPr lang="en-IN" sz="2000" b="1" u="sng" dirty="0">
                <a:latin typeface="Bell MT" panose="02020503060305020303" pitchFamily="18" charset="0"/>
              </a:rPr>
              <a:t>Team members</a:t>
            </a:r>
            <a:r>
              <a:rPr lang="en-IN" sz="2000" b="1" dirty="0">
                <a:latin typeface="Bell MT" panose="02020503060305020303" pitchFamily="18" charset="0"/>
              </a:rPr>
              <a:t>:	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		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ASHOK KUMAR A(113321104005) </a:t>
            </a:r>
          </a:p>
          <a:p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		GIRISH KUMAR VV(113321104023)</a:t>
            </a:r>
          </a:p>
          <a:p>
            <a:pPr algn="just"/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		HARI KRISHNAN R(113321104026)</a:t>
            </a:r>
          </a:p>
          <a:p>
            <a:pPr algn="just"/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		MOHAMED FAIZ M(113321104060)</a:t>
            </a:r>
          </a:p>
          <a:p>
            <a:endParaRPr lang="en-IN" sz="20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76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8445-434F-991C-6CE1-8572D6D62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236" y="482668"/>
            <a:ext cx="9818914" cy="567191"/>
          </a:xfrm>
        </p:spPr>
        <p:txBody>
          <a:bodyPr>
            <a:normAutofit/>
          </a:bodyPr>
          <a:lstStyle/>
          <a:p>
            <a:pPr algn="l"/>
            <a:r>
              <a:rPr lang="en-IN" sz="2400" b="1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Project Definition:</a:t>
            </a:r>
            <a:endParaRPr lang="en-IN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74879-C23C-FC4D-D5FB-D0B2FBCDC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1489" y="1707224"/>
            <a:ext cx="9944407" cy="377917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IN" sz="2000" b="0" i="0" dirty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The "</a:t>
            </a:r>
            <a:r>
              <a:rPr lang="en-IN" sz="2000" b="1" i="0" dirty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Flood Monitoring System using IoT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" project aims to develop a robust and proactive solution to address the growing challenge of floods. By </a:t>
            </a:r>
            <a:r>
              <a:rPr lang="en-IN" sz="2000" b="1" i="0" dirty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integrating IoT sensors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, this system will continuously collect data on water levels, rainfall, and weather conditions in flood-prone areas. The data will be </a:t>
            </a:r>
            <a:r>
              <a:rPr lang="en-IN" sz="2000" b="1" i="0" dirty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transmitted in real-time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to a central server for analysis and decision-making.</a:t>
            </a:r>
            <a:endParaRPr lang="en-IN" sz="2000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IN" sz="2000" dirty="0">
                <a:solidFill>
                  <a:schemeClr val="tx1"/>
                </a:solidFill>
                <a:latin typeface="Bell MT" panose="02020503060305020303" pitchFamily="18" charset="0"/>
              </a:rPr>
              <a:t>When critical thresholds are reached, the system will </a:t>
            </a:r>
            <a:r>
              <a:rPr lang="en-IN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trigger automated alerts</a:t>
            </a:r>
            <a:r>
              <a:rPr lang="en-IN" sz="2000" dirty="0">
                <a:solidFill>
                  <a:schemeClr val="tx1"/>
                </a:solidFill>
                <a:latin typeface="Bell MT" panose="02020503060305020303" pitchFamily="18" charset="0"/>
              </a:rPr>
              <a:t>, enabling authorities and residents to take timely preventive measures. This project seeks to enhance disaster preparedness, minimize property damage, and ensure the safety of lives in flood-affected regions through cutting-edge technology and data-driven insights.</a:t>
            </a:r>
          </a:p>
        </p:txBody>
      </p:sp>
    </p:spTree>
    <p:extLst>
      <p:ext uri="{BB962C8B-B14F-4D97-AF65-F5344CB8AC3E}">
        <p14:creationId xmlns:p14="http://schemas.microsoft.com/office/powerpoint/2010/main" val="1659076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A13E-0E8F-4F38-973F-FC6F0943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335" y="438556"/>
            <a:ext cx="8371114" cy="755423"/>
          </a:xfrm>
        </p:spPr>
        <p:txBody>
          <a:bodyPr>
            <a:normAutofit/>
          </a:bodyPr>
          <a:lstStyle/>
          <a:p>
            <a:pPr algn="l"/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Objectives: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2138B-3A29-7E33-9CF9-CC2F8812B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335" y="1580881"/>
            <a:ext cx="10225825" cy="3696237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1900" b="1" i="0" u="sng" dirty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Real-time Data Collection</a:t>
            </a:r>
            <a:r>
              <a:rPr lang="en-IN" sz="1900" b="1" i="0" dirty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: </a:t>
            </a:r>
            <a:r>
              <a:rPr lang="en-IN" sz="1900" i="0" dirty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Gather accurate and timely data on water levels, rainfall, and weather conditions in flood-prone areas through IoT sensors.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1900" i="0" dirty="0"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1900" b="1" i="0" u="sng" dirty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Early Warning System</a:t>
            </a:r>
            <a:r>
              <a:rPr lang="en-IN" sz="1900" b="1" i="0" dirty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: </a:t>
            </a:r>
            <a:r>
              <a:rPr lang="en-IN" sz="1900" i="0" dirty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Develop an early warning system that triggers alerts when critical thresholds are met, enabling rapid response and evacuation procedures.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1900" b="1" i="0" dirty="0"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1900" b="1" i="0" u="sng" dirty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Remote Monitoring</a:t>
            </a:r>
            <a:r>
              <a:rPr lang="en-IN" sz="1900" b="1" i="0" dirty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: </a:t>
            </a:r>
            <a:r>
              <a:rPr lang="en-IN" sz="1900" i="0" dirty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Enable remote monitoring and control of the system, allowing authorities to make informed decisions and adjustments in real time.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1900" b="1" i="0" dirty="0"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1900" b="1" i="0" u="sng" dirty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Integration with Existing Systems</a:t>
            </a:r>
            <a:r>
              <a:rPr lang="en-IN" sz="1900" b="1" i="0" dirty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: </a:t>
            </a:r>
            <a:r>
              <a:rPr lang="en-IN" sz="1900" i="0" dirty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Ensure compatibility and integration with existing disaster management and communication systems for a seamless response to flood events.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19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09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37F7-03CF-8F95-602B-3650CAC7C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77" y="291982"/>
            <a:ext cx="9144000" cy="641123"/>
          </a:xfrm>
        </p:spPr>
        <p:txBody>
          <a:bodyPr>
            <a:normAutofit/>
          </a:bodyPr>
          <a:lstStyle/>
          <a:p>
            <a:pPr algn="l"/>
            <a:r>
              <a:rPr lang="en-IN" sz="2400" b="1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IoT Sensor Design: 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9EE64-AB8B-4270-1196-00BAD700C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977" y="1194531"/>
            <a:ext cx="10048548" cy="5371487"/>
          </a:xfrm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tx1"/>
                </a:solidFill>
                <a:latin typeface="Bell MT" panose="02020503060305020303" pitchFamily="18" charset="0"/>
              </a:rPr>
              <a:t>There are several IoT sensors and components that are used in </a:t>
            </a:r>
            <a:r>
              <a:rPr lang="en-IN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flood monitoring system</a:t>
            </a:r>
            <a:r>
              <a:rPr lang="en-IN" sz="2000" dirty="0">
                <a:solidFill>
                  <a:schemeClr val="tx1"/>
                </a:solidFill>
                <a:latin typeface="Bell MT" panose="02020503060305020303" pitchFamily="18" charset="0"/>
              </a:rPr>
              <a:t> using IoT. Some of them are as follows. </a:t>
            </a:r>
          </a:p>
          <a:p>
            <a:pPr algn="l"/>
            <a:endParaRPr lang="en-IN" sz="2000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</a:rPr>
              <a:t>ESP8266 </a:t>
            </a:r>
            <a:r>
              <a:rPr lang="en-IN" sz="2000" dirty="0" err="1">
                <a:solidFill>
                  <a:schemeClr val="tx1"/>
                </a:solidFill>
              </a:rPr>
              <a:t>NodeMCU</a:t>
            </a:r>
            <a:r>
              <a:rPr lang="en-IN" sz="2000" dirty="0">
                <a:solidFill>
                  <a:schemeClr val="tx1"/>
                </a:solidFill>
              </a:rPr>
              <a:t> or ESP32 (Microcontroller Board).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Water Level Sensors.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Weather Sensors.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GSM/GPRS Module.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Arduino IDE and Relevant Libraries.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000" dirty="0" err="1">
                <a:solidFill>
                  <a:schemeClr val="tx1"/>
                </a:solidFill>
              </a:rPr>
              <a:t>LoRaWAN</a:t>
            </a:r>
            <a:r>
              <a:rPr lang="en-IN" sz="2000" dirty="0">
                <a:solidFill>
                  <a:schemeClr val="tx1"/>
                </a:solidFill>
              </a:rPr>
              <a:t> Module.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Power Adapter or Battery Pack (Power Supply)</a:t>
            </a:r>
          </a:p>
        </p:txBody>
      </p:sp>
    </p:spTree>
    <p:extLst>
      <p:ext uri="{BB962C8B-B14F-4D97-AF65-F5344CB8AC3E}">
        <p14:creationId xmlns:p14="http://schemas.microsoft.com/office/powerpoint/2010/main" val="1381737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37F7-03CF-8F95-602B-3650CAC7C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77" y="291982"/>
            <a:ext cx="9144000" cy="641123"/>
          </a:xfrm>
        </p:spPr>
        <p:txBody>
          <a:bodyPr>
            <a:normAutofit/>
          </a:bodyPr>
          <a:lstStyle/>
          <a:p>
            <a:pPr algn="l"/>
            <a:r>
              <a:rPr lang="en-IN" sz="2400" b="1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IoT Sensor Design: 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1026" name="Picture 2" descr="IoT based Flood Monitoring System">
            <a:extLst>
              <a:ext uri="{FF2B5EF4-FFF2-40B4-BE49-F238E27FC236}">
                <a16:creationId xmlns:a16="http://schemas.microsoft.com/office/drawing/2014/main" id="{AC0D904E-BEBE-4CC6-B8FE-416102A3C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47" y="1359380"/>
            <a:ext cx="5466390" cy="2827946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oT based Flood Monitoring System">
            <a:extLst>
              <a:ext uri="{FF2B5EF4-FFF2-40B4-BE49-F238E27FC236}">
                <a16:creationId xmlns:a16="http://schemas.microsoft.com/office/drawing/2014/main" id="{E5DF5072-A4DD-445F-ACEC-E135D7560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174" y="4038188"/>
            <a:ext cx="5493607" cy="228534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40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12E4-DD00-11B4-A83E-51FFA3AC3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825" y="134292"/>
            <a:ext cx="9144000" cy="896937"/>
          </a:xfrm>
        </p:spPr>
        <p:txBody>
          <a:bodyPr>
            <a:normAutofit/>
          </a:bodyPr>
          <a:lstStyle/>
          <a:p>
            <a:pPr algn="l"/>
            <a:r>
              <a:rPr lang="en-IN" sz="2400" b="1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Real-Time Transit Information Platform: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97CA1-F078-3C69-56E0-88D102E28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4578" y="1458685"/>
            <a:ext cx="9756859" cy="4414081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b="1" u="sng" dirty="0">
                <a:solidFill>
                  <a:schemeClr val="tx1"/>
                </a:solidFill>
                <a:latin typeface="Bell MT" panose="02020503060305020303" pitchFamily="18" charset="0"/>
              </a:rPr>
              <a:t>Flood Alerts:</a:t>
            </a:r>
            <a:r>
              <a:rPr lang="en-IN" b="1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Bell MT" panose="02020503060305020303" pitchFamily="18" charset="0"/>
              </a:rPr>
              <a:t>Providing real-time alerts and notifications about flood conditions, including severity levels and affected areas.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b="1" u="sng" dirty="0">
                <a:solidFill>
                  <a:schemeClr val="tx1"/>
                </a:solidFill>
                <a:latin typeface="Bell MT" panose="02020503060305020303" pitchFamily="18" charset="0"/>
              </a:rPr>
              <a:t>Interactive Maps:</a:t>
            </a:r>
            <a:r>
              <a:rPr lang="en-IN" b="1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Bell MT" panose="02020503060305020303" pitchFamily="18" charset="0"/>
              </a:rPr>
              <a:t>Displaying live maps with flood data, evacuation routes, and the status of transportation infrastructure.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b="1" u="sng" dirty="0">
                <a:solidFill>
                  <a:schemeClr val="tx1"/>
                </a:solidFill>
                <a:latin typeface="Bell MT" panose="02020503060305020303" pitchFamily="18" charset="0"/>
              </a:rPr>
              <a:t>Traffic and Transportation Updates:</a:t>
            </a:r>
            <a:r>
              <a:rPr lang="en-IN" b="1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Bell MT" panose="02020503060305020303" pitchFamily="18" charset="0"/>
              </a:rPr>
              <a:t>Offering information on road closures, delays, and public transportation services impacted by flooding.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b="1" u="sng" dirty="0">
                <a:solidFill>
                  <a:schemeClr val="tx1"/>
                </a:solidFill>
                <a:latin typeface="Bell MT" panose="02020503060305020303" pitchFamily="18" charset="0"/>
              </a:rPr>
              <a:t>Weather Updates:</a:t>
            </a:r>
            <a:r>
              <a:rPr lang="en-IN" b="1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Bell MT" panose="02020503060305020303" pitchFamily="18" charset="0"/>
              </a:rPr>
              <a:t>Providing current weather conditions and forecasts to enhance understanding of the situation.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b="1" u="sng" dirty="0">
                <a:solidFill>
                  <a:schemeClr val="tx1"/>
                </a:solidFill>
                <a:latin typeface="Bell MT" panose="02020503060305020303" pitchFamily="18" charset="0"/>
              </a:rPr>
              <a:t>Historical Data:</a:t>
            </a:r>
            <a:r>
              <a:rPr lang="en-IN" b="1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Bell MT" panose="02020503060305020303" pitchFamily="18" charset="0"/>
              </a:rPr>
              <a:t>Archiving past flood events and their impacts for analysis and future planning. </a:t>
            </a:r>
          </a:p>
        </p:txBody>
      </p:sp>
    </p:spTree>
    <p:extLst>
      <p:ext uri="{BB962C8B-B14F-4D97-AF65-F5344CB8AC3E}">
        <p14:creationId xmlns:p14="http://schemas.microsoft.com/office/powerpoint/2010/main" val="1299278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A44-7666-047D-612D-C86318BFF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274" y="551721"/>
            <a:ext cx="8572500" cy="391205"/>
          </a:xfrm>
        </p:spPr>
        <p:txBody>
          <a:bodyPr>
            <a:noAutofit/>
          </a:bodyPr>
          <a:lstStyle/>
          <a:p>
            <a:pPr algn="l"/>
            <a:r>
              <a:rPr lang="en-IN" sz="2800" b="1" i="0" u="sng" dirty="0">
                <a:effectLst/>
                <a:latin typeface="Bell MT" panose="02020503060305020303" pitchFamily="18" charset="0"/>
              </a:rPr>
              <a:t>Integration Approach: </a:t>
            </a:r>
            <a:endParaRPr lang="en-IN" sz="2800" b="1" u="sng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B2108-DF03-F0DE-298F-37A3FC91A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274" y="1674484"/>
            <a:ext cx="9873497" cy="4005099"/>
          </a:xfrm>
        </p:spPr>
        <p:txBody>
          <a:bodyPr>
            <a:normAutofit/>
          </a:bodyPr>
          <a:lstStyle/>
          <a:p>
            <a:pPr algn="just"/>
            <a:r>
              <a:rPr lang="en-IN" sz="2000" b="1" u="sng" dirty="0">
                <a:solidFill>
                  <a:schemeClr val="tx1"/>
                </a:solidFill>
              </a:rPr>
              <a:t>Real-Time Data Integration:</a:t>
            </a:r>
            <a:r>
              <a:rPr lang="en-IN" sz="2000" b="1" dirty="0">
                <a:solidFill>
                  <a:schemeClr val="tx1"/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</a:rPr>
              <a:t>Integrate the app with the central flood monitoring system's data sources, enabling real-time access to flood data, alerts, and maps.</a:t>
            </a:r>
          </a:p>
          <a:p>
            <a:pPr algn="just"/>
            <a:r>
              <a:rPr lang="en-IN" sz="2000" b="1" u="sng" dirty="0">
                <a:solidFill>
                  <a:schemeClr val="tx1"/>
                </a:solidFill>
              </a:rPr>
              <a:t>User Authentication and Data Security:</a:t>
            </a:r>
            <a:r>
              <a:rPr lang="en-IN" sz="2000" b="1" dirty="0">
                <a:solidFill>
                  <a:schemeClr val="tx1"/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</a:rPr>
              <a:t>Implement secure user authentication to protect user data. Ensure data security by using encryption techniques and secure APIs for data transmission.</a:t>
            </a:r>
            <a:endParaRPr lang="en-IN" sz="2000" b="1" u="sng" dirty="0">
              <a:solidFill>
                <a:schemeClr val="tx1"/>
              </a:solidFill>
            </a:endParaRPr>
          </a:p>
          <a:p>
            <a:pPr algn="just"/>
            <a:r>
              <a:rPr lang="en-IN" sz="2000" b="1" u="sng" dirty="0">
                <a:solidFill>
                  <a:schemeClr val="tx1"/>
                </a:solidFill>
              </a:rPr>
              <a:t>Geospatial Mapping and Visualization:</a:t>
            </a:r>
            <a:r>
              <a:rPr lang="en-IN" sz="2000" b="1" dirty="0">
                <a:solidFill>
                  <a:schemeClr val="tx1"/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</a:rPr>
              <a:t>Incorporate interactive maps that display flood-prone areas, water levels, evacuation routes, and shelters.</a:t>
            </a:r>
          </a:p>
          <a:p>
            <a:pPr algn="just"/>
            <a:r>
              <a:rPr lang="en-IN" sz="2000" b="1" u="sng" dirty="0">
                <a:solidFill>
                  <a:schemeClr val="tx1"/>
                </a:solidFill>
              </a:rPr>
              <a:t>Offline Functionality:</a:t>
            </a:r>
            <a:r>
              <a:rPr lang="en-IN" sz="2000" dirty="0">
                <a:solidFill>
                  <a:schemeClr val="tx1"/>
                </a:solidFill>
              </a:rPr>
              <a:t> Include offline capabilities, allowing users to access critical information even when they have limited or no internet connectivity.</a:t>
            </a:r>
          </a:p>
        </p:txBody>
      </p:sp>
    </p:spTree>
    <p:extLst>
      <p:ext uri="{BB962C8B-B14F-4D97-AF65-F5344CB8AC3E}">
        <p14:creationId xmlns:p14="http://schemas.microsoft.com/office/powerpoint/2010/main" val="1030944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77C4-D965-43E3-8FE9-C6FF1CF44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2831742"/>
            <a:ext cx="9418320" cy="1194515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80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238</TotalTime>
  <Words>553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Bell MT</vt:lpstr>
      <vt:lpstr>Calibri</vt:lpstr>
      <vt:lpstr>Century Schoolbook</vt:lpstr>
      <vt:lpstr>Wingdings</vt:lpstr>
      <vt:lpstr>Wingdings 2</vt:lpstr>
      <vt:lpstr>View</vt:lpstr>
      <vt:lpstr>PowerPoint Presentation</vt:lpstr>
      <vt:lpstr>Project Definition:</vt:lpstr>
      <vt:lpstr>Objectives:</vt:lpstr>
      <vt:lpstr>IoT Sensor Design: </vt:lpstr>
      <vt:lpstr>IoT Sensor Design: </vt:lpstr>
      <vt:lpstr>Real-Time Transit Information Platform:</vt:lpstr>
      <vt:lpstr>Integration Approach: 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Palanisamy</dc:creator>
  <cp:lastModifiedBy>MOHAMED FAIZ</cp:lastModifiedBy>
  <cp:revision>12</cp:revision>
  <dcterms:created xsi:type="dcterms:W3CDTF">2023-09-29T07:14:55Z</dcterms:created>
  <dcterms:modified xsi:type="dcterms:W3CDTF">2023-09-29T14:46:22Z</dcterms:modified>
</cp:coreProperties>
</file>