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8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HARINI.R</a:t>
            </a:r>
          </a:p>
          <a:p>
            <a:r>
              <a:rPr lang="en-US" sz="2400" dirty="0"/>
              <a:t>REGISTER NO:2213391036286</a:t>
            </a:r>
          </a:p>
          <a:p>
            <a:r>
              <a:rPr lang="en-US" sz="2400" dirty="0"/>
              <a:t>DEPARTMENT: COMMERCE</a:t>
            </a:r>
          </a:p>
          <a:p>
            <a:r>
              <a:rPr lang="en-US" sz="2400" dirty="0"/>
              <a:t>COLLEGE: QUEEN MARYS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FCA951-5F37-132A-275C-32BB3359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75FFC6-9458-D635-5724-16487CCDB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9EE790-67FD-B6CA-A151-154263DE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46" y="1577340"/>
            <a:ext cx="4176122" cy="27129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55E937-0013-9F6B-FC2A-2B9588C3B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357" y="2126027"/>
            <a:ext cx="1767993" cy="1615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22BBBF-C6DB-D954-4130-FE6DEA56C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3B432A-2FE2-4BB8-A159-307E17B08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0" y="2068711"/>
            <a:ext cx="5486595" cy="32938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222F0-F63C-BBA5-B66F-9929B7B6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107996"/>
          </a:xfrm>
        </p:spPr>
        <p:txBody>
          <a:bodyPr/>
          <a:lstStyle/>
          <a:p>
            <a:r>
              <a:rPr lang="en-HK" dirty="0"/>
              <a:t>FROM THE ABOVE SLIDES ABOUT DATA ANALYTICS WITH EXCEL WE CAME TO KNOW ABOUT HOW TO SORT DATA, DATA MANIPULATION, DATA ARRANGEMENT AND MODELLING &amp; RESULTS EXPLAIN US ABOUT THE CONCULSION OF THIS EMPLOYEE ANALYTICS 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00F870-2189-3020-FBA2-2F20F0267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10972800" cy="553998"/>
          </a:xfrm>
        </p:spPr>
        <p:txBody>
          <a:bodyPr/>
          <a:lstStyle/>
          <a:p>
            <a:r>
              <a:rPr lang="en-HK" dirty="0"/>
              <a:t> THIS ANALYSIS HELPS TO FIND EMPLOYEES ACTIVENESS, GROWTH , INVOLVEMENT IN COMPANY AND PROJECTS </a:t>
            </a:r>
          </a:p>
          <a:p>
            <a:r>
              <a:rPr lang="en-HK" dirty="0"/>
              <a:t>YOU CAN ALSO TEND TO SORT THE GENDER AND THEIR CONTRIBUTIONS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CE0710-6789-6F55-1EAC-A5C3382E5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6619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ANALYSISING THE CONTRIBUTIONS OF EMPLOYEE USING CHARTS AND GRAPHS 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ACHIEVEMENTS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ACTIVE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IT TEND TO DIFFERENTIATE EMPLOYEE BASED ON THEIR SCORE THEY ARE GIVEN RANKS BASED ON THEIR SCORE –HIGH,MED AND LOW RESPECTIVELY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C8895A-2613-8086-C415-EFAE6F6E3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1079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ORGANISATION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HR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EMPLOYER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110118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666D85-0A56-94B8-7957-70CEA491D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4422" y="1577340"/>
            <a:ext cx="8307977" cy="16619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HK" dirty="0"/>
              <a:t>CONDITIONAL FORMATTNG- TRACE OUT THE MISSING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HK" dirty="0"/>
              <a:t>SORT AND FILTER-REMOVING MISSING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HK" dirty="0"/>
              <a:t>FORMULA- EMPLOYEE INVOLVEMENT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HK" dirty="0"/>
              <a:t>PIVOT TABLE-SUMMARY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HK" dirty="0"/>
              <a:t>GRAPHS-REPRESENTATION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HK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EBA17-17CE-AB53-8082-F7117C8DE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929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HK" dirty="0"/>
              <a:t>EMPLOYEE DATA-KAGGALE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HK" dirty="0"/>
              <a:t>26 FEATURES-9 FEATURES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HK" dirty="0"/>
              <a:t>EMP ID NUMBER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HK" dirty="0"/>
              <a:t>NAME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HK" dirty="0"/>
              <a:t>EMP TEXT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HK" dirty="0"/>
              <a:t>PERFROMANCE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HK" dirty="0"/>
              <a:t>GENDER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HK" dirty="0"/>
              <a:t>EMPLOYEE RATING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7F7B1D-8D85-03AF-4087-166807B97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 TO SORT THE EMPLOYEE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82D47-65F0-28BF-02F5-ED99EB0887A2}"/>
              </a:ext>
            </a:extLst>
          </p:cNvPr>
          <p:cNvSpPr txBox="1"/>
          <p:nvPr/>
        </p:nvSpPr>
        <p:spPr>
          <a:xfrm>
            <a:off x="3050177" y="3250865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=IFS(Z8&gt;=5,"very high",Z8&gt;=4,"high",Z8&gt;=3,"med",TRUE,"low")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269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harini rajasekar</cp:lastModifiedBy>
  <cp:revision>3</cp:revision>
  <dcterms:modified xsi:type="dcterms:W3CDTF">2024-09-07T14:56:50Z</dcterms:modified>
</cp:coreProperties>
</file>