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1"/>
  </p:notesMasterIdLst>
  <p:handoutMasterIdLst>
    <p:handoutMasterId r:id="rId52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9" r:id="rId20"/>
    <p:sldId id="1025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26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20" r:id="rId41"/>
    <p:sldId id="1021" r:id="rId42"/>
    <p:sldId id="1008" r:id="rId43"/>
    <p:sldId id="1009" r:id="rId44"/>
    <p:sldId id="1010" r:id="rId45"/>
    <p:sldId id="1011" r:id="rId46"/>
    <p:sldId id="1012" r:id="rId47"/>
    <p:sldId id="1013" r:id="rId48"/>
    <p:sldId id="1014" r:id="rId49"/>
    <p:sldId id="1015" r:id="rId50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292" y="31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67" y="0"/>
            <a:ext cx="8929315" cy="107342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991248" y="1134260"/>
          <a:ext cx="7309899" cy="5126691"/>
        </p:xfrm>
        <a:graphic>
          <a:graphicData uri="http://schemas.openxmlformats.org/presentationml/2006/ole">
            <p:oleObj spid="_x0000_s84994" name="Visio" r:id="rId4" imgW="7349777" imgH="5155389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48098</TotalTime>
  <Words>4356</Words>
  <Application>Microsoft Office PowerPoint</Application>
  <PresentationFormat>On-screen Show (4:3)</PresentationFormat>
  <Paragraphs>1763</Paragraphs>
  <Slides>45</Slides>
  <Notes>39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a0850458</cp:lastModifiedBy>
  <cp:revision>1637</cp:revision>
  <dcterms:created xsi:type="dcterms:W3CDTF">2007-12-19T20:51:45Z</dcterms:created>
  <dcterms:modified xsi:type="dcterms:W3CDTF">2013-10-28T18:39:45Z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