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2"/>
  </p:notesMasterIdLst>
  <p:handoutMasterIdLst>
    <p:handoutMasterId r:id="rId43"/>
  </p:handoutMasterIdLst>
  <p:sldIdLst>
    <p:sldId id="827" r:id="rId7"/>
    <p:sldId id="829" r:id="rId8"/>
    <p:sldId id="905" r:id="rId9"/>
    <p:sldId id="976" r:id="rId10"/>
    <p:sldId id="836" r:id="rId11"/>
    <p:sldId id="837" r:id="rId12"/>
    <p:sldId id="838" r:id="rId13"/>
    <p:sldId id="979" r:id="rId14"/>
    <p:sldId id="839" r:id="rId15"/>
    <p:sldId id="840" r:id="rId16"/>
    <p:sldId id="841" r:id="rId17"/>
    <p:sldId id="977" r:id="rId18"/>
    <p:sldId id="842" r:id="rId19"/>
    <p:sldId id="843" r:id="rId20"/>
    <p:sldId id="844" r:id="rId21"/>
    <p:sldId id="970" r:id="rId22"/>
    <p:sldId id="971" r:id="rId23"/>
    <p:sldId id="975" r:id="rId24"/>
    <p:sldId id="974" r:id="rId25"/>
    <p:sldId id="972" r:id="rId26"/>
    <p:sldId id="973" r:id="rId27"/>
    <p:sldId id="981" r:id="rId28"/>
    <p:sldId id="930" r:id="rId29"/>
    <p:sldId id="959" r:id="rId30"/>
    <p:sldId id="931" r:id="rId31"/>
    <p:sldId id="936" r:id="rId32"/>
    <p:sldId id="941" r:id="rId33"/>
    <p:sldId id="934" r:id="rId34"/>
    <p:sldId id="860" r:id="rId35"/>
    <p:sldId id="951" r:id="rId36"/>
    <p:sldId id="956" r:id="rId37"/>
    <p:sldId id="953" r:id="rId38"/>
    <p:sldId id="948" r:id="rId39"/>
    <p:sldId id="980" r:id="rId40"/>
    <p:sldId id="890" r:id="rId41"/>
  </p:sldIdLst>
  <p:sldSz cx="9144000" cy="6858000" type="screen4x3"/>
  <p:notesSz cx="7010400" cy="9296400"/>
  <p:custDataLst>
    <p:tags r:id="rId4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133" d="100"/>
          <a:sy n="133" d="100"/>
        </p:scale>
        <p:origin x="-98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7/17/2012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11</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13</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14</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15</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20</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22</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26</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29</a:t>
            </a:fld>
            <a:endParaRPr lang="en-US"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35</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9</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10</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745030"/>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GPIO </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899" y="2303463"/>
            <a:ext cx="3635375" cy="327580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 individual events for better debugging</a:t>
            </a:r>
          </a:p>
          <a:p>
            <a:pPr marL="227013" indent="-227013">
              <a:lnSpc>
                <a:spcPct val="80000"/>
              </a:lnSpc>
            </a:pPr>
            <a:r>
              <a:rPr lang="en-US" sz="1600" dirty="0" smtClean="0"/>
              <a:t>Monitor transactions to both memory end point and Memory-Mapped Registers (MMR)</a:t>
            </a:r>
          </a:p>
          <a:p>
            <a:pPr marL="227013" indent="-227013">
              <a:lnSpc>
                <a:spcPct val="80000"/>
              </a:lnSpc>
            </a:pPr>
            <a:r>
              <a:rPr lang="en-US" sz="1600" dirty="0" smtClean="0"/>
              <a:t>Configurable monitor 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39231"/>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CorePacs, except</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6797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Rake Search Accelerator (RSA)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Interfaces:</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685800" lvl="1" indent="-228600" algn="l">
              <a:lnSpc>
                <a:spcPct val="85000"/>
              </a:lnSpc>
              <a:spcBef>
                <a:spcPct val="20000"/>
              </a:spcBef>
              <a:buFontTx/>
              <a:buChar char="•"/>
            </a:pPr>
            <a:r>
              <a:rPr lang="en-US" sz="1600" dirty="0" smtClean="0">
                <a:solidFill>
                  <a:srgbClr val="000000"/>
                </a:solidFill>
                <a:latin typeface="Calibri" pitchFamily="34" charset="0"/>
              </a:rPr>
              <a:t>Connects memory up to 256 MB</a:t>
            </a:r>
          </a:p>
          <a:p>
            <a:pPr marL="685800" lvl="1" indent="-228600" algn="l">
              <a:lnSpc>
                <a:spcPct val="85000"/>
              </a:lnSpc>
              <a:spcBef>
                <a:spcPct val="20000"/>
              </a:spcBef>
              <a:buFontTx/>
              <a:buChar char="•"/>
            </a:pPr>
            <a:r>
              <a:rPr lang="en-US" sz="1600" dirty="0" smtClean="0">
                <a:solidFill>
                  <a:srgbClr val="000000"/>
                </a:solidFill>
                <a:latin typeface="Calibri" pitchFamily="34" charset="0"/>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dirty="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smtClean="0"/>
              <a:t>KeyStone Architecture </a:t>
            </a:r>
          </a:p>
          <a:p>
            <a:pPr eaLnBrk="1" hangingPunct="1"/>
            <a:r>
              <a:rPr lang="en-US" dirty="0" smtClean="0"/>
              <a:t>CorePac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507224"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“critical”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identifying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58370"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39662</TotalTime>
  <Words>4418</Words>
  <Application>Microsoft Office PowerPoint</Application>
  <PresentationFormat>On-screen Show (4:3)</PresentationFormat>
  <Paragraphs>2001</Paragraphs>
  <Slides>35</Slides>
  <Notes>29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vt:lpstr>
      <vt:lpstr>External Interfaces</vt:lpstr>
      <vt:lpstr>TeraNet Switch Fabric</vt:lpstr>
      <vt:lpstr>TeraNet Data Connections</vt:lpstr>
      <vt:lpstr>Diagnostic Enhancements</vt:lpstr>
      <vt:lpstr>HyperLink Bus</vt:lpstr>
      <vt:lpstr>Miscellaneous Elements</vt:lpstr>
      <vt:lpstr>App-Specific: Wireless Applications</vt:lpstr>
      <vt:lpstr>App-Specific: General Purpose</vt:lpstr>
      <vt:lpstr>Low-Power Low-Cost  KeyStone C665x Sub-family</vt:lpstr>
      <vt:lpstr>Slide 19</vt:lpstr>
      <vt:lpstr>Slide 20</vt:lpstr>
      <vt:lpstr>KeyStone C665x: Key HW Variations</vt:lpstr>
      <vt:lpstr>For More Information</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1512</cp:revision>
  <dcterms:created xsi:type="dcterms:W3CDTF">2007-12-19T20:51:45Z</dcterms:created>
  <dcterms:modified xsi:type="dcterms:W3CDTF">2012-07-17T21:50:39Z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82062875-C4EC-407D-AB68-FE4B8395ADC8</vt:lpwstr>
  </property>
  <property fmtid="{D5CDD505-2E9C-101B-9397-08002B2CF9AE}" pid="6" name="ArticulateProjectFull">
    <vt:lpwstr>C:\TEMP\KeyStone Overview Revised 061212.ppta</vt:lpwstr>
  </property>
</Properties>
</file>