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6" r:id="rId4"/>
    <p:sldId id="258" r:id="rId5"/>
    <p:sldId id="259" r:id="rId6"/>
    <p:sldId id="260" r:id="rId7"/>
    <p:sldId id="261" r:id="rId8"/>
    <p:sldId id="287" r:id="rId9"/>
    <p:sldId id="279" r:id="rId10"/>
    <p:sldId id="276" r:id="rId11"/>
    <p:sldId id="277" r:id="rId12"/>
    <p:sldId id="288" r:id="rId13"/>
    <p:sldId id="262" r:id="rId14"/>
    <p:sldId id="289" r:id="rId15"/>
    <p:sldId id="263" r:id="rId16"/>
    <p:sldId id="267" r:id="rId17"/>
    <p:sldId id="268" r:id="rId18"/>
    <p:sldId id="266" r:id="rId19"/>
    <p:sldId id="269" r:id="rId20"/>
    <p:sldId id="283" r:id="rId21"/>
    <p:sldId id="264" r:id="rId22"/>
    <p:sldId id="290" r:id="rId23"/>
    <p:sldId id="273" r:id="rId24"/>
    <p:sldId id="275" r:id="rId25"/>
    <p:sldId id="280" r:id="rId26"/>
    <p:sldId id="281" r:id="rId27"/>
    <p:sldId id="291" r:id="rId28"/>
    <p:sldId id="282" r:id="rId29"/>
    <p:sldId id="284" r:id="rId30"/>
    <p:sldId id="285"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42" autoAdjust="0"/>
  </p:normalViewPr>
  <p:slideViewPr>
    <p:cSldViewPr>
      <p:cViewPr varScale="1">
        <p:scale>
          <a:sx n="79" d="100"/>
          <a:sy n="79" d="100"/>
        </p:scale>
        <p:origin x="-182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9/21/2012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CCSv4 that were different than CCSv5.  A request has been made for this to be updated.  SDO had said that it would be updated the week of 04/16/2012.</a:t>
            </a:r>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a:t>
            </a:r>
            <a:r>
              <a:rPr lang="en-US" baseline="0" dirty="0" err="1" smtClean="0"/>
              <a:t>CorePac</a:t>
            </a:r>
            <a:r>
              <a:rPr lang="en-US" baseline="0" dirty="0" smtClean="0"/>
              <a:t>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a:t>
            </a:r>
            <a:r>
              <a:rPr lang="en-US" baseline="0" dirty="0" err="1" smtClean="0"/>
              <a:t>CorePacs</a:t>
            </a:r>
            <a:r>
              <a:rPr lang="en-US" baseline="0" dirty="0" smtClean="0"/>
              <a:t> or all dedicated to a single </a:t>
            </a:r>
            <a:r>
              <a:rPr lang="en-US" baseline="0" dirty="0" err="1" smtClean="0"/>
              <a:t>CorePac</a:t>
            </a:r>
            <a:r>
              <a:rPr lang="en-US" baseline="0" dirty="0" smtClean="0"/>
              <a:t>.  The recommendation is to allocated all pins to a single </a:t>
            </a:r>
            <a:r>
              <a:rPr lang="en-US" baseline="0" dirty="0" err="1" smtClean="0"/>
              <a:t>CorePac</a:t>
            </a:r>
            <a:r>
              <a:rPr lang="en-US" baseline="0" dirty="0" smtClean="0"/>
              <a:t>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2539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4" r:id="rId4"/>
  </p:sldLayoutIdLst>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Advanced Debug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990600"/>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Inc/Dec/Reset</a:t>
            </a:r>
          </a:p>
          <a:p>
            <a:pPr lvl="1"/>
            <a:r>
              <a:rPr lang="en-US" dirty="0" smtClean="0"/>
              <a:t>Timer Start/Stop</a:t>
            </a:r>
          </a:p>
          <a:p>
            <a:pPr lvl="1"/>
            <a:r>
              <a:rPr lang="en-US" dirty="0" smtClean="0"/>
              <a:t>Store Trace Sample (7 Streams)</a:t>
            </a:r>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172200"/>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2133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762000"/>
            <a:ext cx="8229600" cy="5334000"/>
          </a:xfrm>
        </p:spPr>
        <p:txBody>
          <a:bodyPr/>
          <a:lstStyle/>
          <a:p>
            <a:r>
              <a:rPr lang="en-US" dirty="0" smtClean="0"/>
              <a:t>Core Trace (aka XDS560 Trace, CPU Trace)</a:t>
            </a:r>
          </a:p>
          <a:p>
            <a:pPr lvl="1"/>
            <a:r>
              <a:rPr lang="en-US" dirty="0" smtClean="0"/>
              <a:t>Allows real-time, non intrusive, cycle accurate logging of PC (PC Trace) and  Data (Data Trace) activity on the DSP Memory Buses.</a:t>
            </a:r>
          </a:p>
          <a:p>
            <a:pPr lvl="1"/>
            <a:r>
              <a:rPr lang="en-US"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dirty="0" smtClean="0"/>
              <a:t>Event Trace is similar to PC trace, but allows selection of a subset of events that are tagged within the Trace Output.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 y="2743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1803400"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9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98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9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9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9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9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9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9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98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98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9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98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98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59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598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99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99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5598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683" grpId="0" animBg="1"/>
      <p:bldP spid="1559731" grpId="0" animBg="1"/>
      <p:bldP spid="1559799" grpId="0" animBg="1"/>
      <p:bldP spid="1559800" grpId="0"/>
      <p:bldP spid="1559801" grpId="0" animBg="1"/>
      <p:bldP spid="1559802" grpId="0" animBg="1"/>
      <p:bldP spid="1559803" grpId="0" animBg="1"/>
      <p:bldP spid="1559803" grpId="1" animBg="1"/>
      <p:bldP spid="1559804" grpId="0"/>
      <p:bldP spid="1559805" grpId="0" animBg="1"/>
      <p:bldP spid="1559853" grpId="0"/>
      <p:bldP spid="1559854" grpId="0" animBg="1"/>
      <p:bldP spid="1559855" grpId="0"/>
      <p:bldP spid="1559856" grpId="0" animBg="1"/>
      <p:bldP spid="1559864" grpId="0" animBg="1"/>
      <p:bldP spid="1559869" grpId="0" animBg="1"/>
      <p:bldP spid="1559927" grpId="0" animBg="1"/>
      <p:bldP spid="1559928" grpId="0" animBg="1"/>
      <p:bldP spid="378" grpId="0" animBg="1"/>
      <p:bldP spid="3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a:t>
            </a:r>
            <a:r>
              <a:rPr lang="en-US" smtClean="0"/>
              <a:t>Sample Output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838200"/>
            <a:ext cx="8732678" cy="5257800"/>
          </a:xfrm>
        </p:spPr>
      </p:pic>
      <p:sp>
        <p:nvSpPr>
          <p:cNvPr id="8" name="TextBox 7"/>
          <p:cNvSpPr txBox="1"/>
          <p:nvPr/>
        </p:nvSpPr>
        <p:spPr>
          <a:xfrm>
            <a:off x="533400" y="6096000"/>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3528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590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457200" y="4876800"/>
            <a:ext cx="453571" cy="457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886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Multicore System Analyzer(MCSA)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90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p>
          <a:p>
            <a:pPr lvl="1"/>
            <a:r>
              <a:rPr lang="en-US" dirty="0" smtClean="0"/>
              <a:t>Export Bus Statistics and Events</a:t>
            </a:r>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910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267200"/>
            <a:ext cx="755952" cy="762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229600" cy="4267200"/>
          </a:xfrm>
        </p:spPr>
        <p:txBody>
          <a:bodyPr/>
          <a:lstStyle/>
          <a:p>
            <a:r>
              <a:rPr lang="en-US" sz="2800" dirty="0" smtClean="0"/>
              <a:t>DSP Core Trace</a:t>
            </a:r>
          </a:p>
          <a:p>
            <a:pPr lvl="1"/>
            <a:r>
              <a:rPr lang="en-US" sz="2400" dirty="0" smtClean="0"/>
              <a:t>Debug Port EMU pins for export to an external receiver*</a:t>
            </a:r>
          </a:p>
          <a:p>
            <a:pPr lvl="1"/>
            <a:r>
              <a:rPr lang="en-US" sz="2400" dirty="0" smtClean="0"/>
              <a:t>Dedicated TI Embedded Trace Buffer (TETB)</a:t>
            </a:r>
          </a:p>
          <a:p>
            <a:pPr lvl="2"/>
            <a:r>
              <a:rPr lang="en-US" sz="2000" dirty="0" smtClean="0"/>
              <a:t> 4Kb on each core</a:t>
            </a:r>
          </a:p>
          <a:p>
            <a:r>
              <a:rPr lang="en-US" sz="2800" dirty="0" smtClean="0"/>
              <a:t>System Trace</a:t>
            </a:r>
          </a:p>
          <a:p>
            <a:pPr lvl="1"/>
            <a:r>
              <a:rPr lang="en-US" sz="2400" dirty="0" smtClean="0"/>
              <a:t>Debug Port EMU pins for export to an external receiver*</a:t>
            </a:r>
          </a:p>
          <a:p>
            <a:pPr lvl="1"/>
            <a:r>
              <a:rPr lang="en-US" sz="2400" dirty="0" smtClean="0"/>
              <a:t>System Level TI Embedded Trace Buffer (TETB)</a:t>
            </a:r>
          </a:p>
          <a:p>
            <a:pPr lvl="2"/>
            <a:r>
              <a:rPr lang="en-US" sz="2000" dirty="0" smtClean="0"/>
              <a:t>16Kb per device</a:t>
            </a:r>
            <a:endParaRPr lang="en-US" sz="2000" dirty="0"/>
          </a:p>
        </p:txBody>
      </p:sp>
      <p:sp>
        <p:nvSpPr>
          <p:cNvPr id="4" name="Rectangle 3"/>
          <p:cNvSpPr/>
          <p:nvPr/>
        </p:nvSpPr>
        <p:spPr bwMode="auto">
          <a:xfrm>
            <a:off x="381000" y="27432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(In Beta) = 2GB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15240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3352800"/>
            <a:ext cx="4100545" cy="3005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399</TotalTime>
  <Words>2822</Words>
  <Application>Microsoft Office PowerPoint</Application>
  <PresentationFormat>On-screen Show (4:3)</PresentationFormat>
  <Paragraphs>606</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77_KeyStoneOLT</vt:lpstr>
      <vt:lpstr>Keystone Advanced Debug</vt:lpstr>
      <vt:lpstr>Agenda</vt:lpstr>
      <vt:lpstr>Agenda</vt:lpstr>
      <vt:lpstr>Debug Architecture Features</vt:lpstr>
      <vt:lpstr>Trace Data Capture Mechanisms</vt:lpstr>
      <vt:lpstr>Embedded Trace Buffer (TETB)</vt:lpstr>
      <vt:lpstr>Debug Subsystem</vt:lpstr>
      <vt:lpstr>Agenda</vt:lpstr>
      <vt:lpstr>Advanced Event Triggering (AET)</vt:lpstr>
      <vt:lpstr>Advanced Event Triggering Inputs</vt:lpstr>
      <vt:lpstr>Advanced Event Triggering Outputs (Triggers)</vt:lpstr>
      <vt:lpstr>Agenda</vt:lpstr>
      <vt:lpstr>DSP Core Trace</vt:lpstr>
      <vt:lpstr>Agenda</vt:lpstr>
      <vt:lpstr>System Trace</vt:lpstr>
      <vt:lpstr>Software Messaging</vt:lpstr>
      <vt:lpstr>Common Platform Tracer (CPTracer)</vt:lpstr>
      <vt:lpstr>KeyStone CP Tracer Modules</vt:lpstr>
      <vt:lpstr>Configuration </vt:lpstr>
      <vt:lpstr>CPTracer Sample Output</vt:lpstr>
      <vt:lpstr>Cross Triggering</vt:lpstr>
      <vt:lpstr>Agenda</vt:lpstr>
      <vt:lpstr>Application Embedded Debug Support</vt:lpstr>
      <vt:lpstr>AETLib</vt:lpstr>
      <vt:lpstr>ETBLib</vt:lpstr>
      <vt:lpstr>System Trace Libraries</vt:lpstr>
      <vt:lpstr>Agenda</vt:lpstr>
      <vt:lpstr>Multicore System Analyzer(MCSA)</vt:lpstr>
      <vt:lpstr>Analysis Features</vt:lpstr>
      <vt:lpstr>Current/Future Features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Dan Rinkes</cp:lastModifiedBy>
  <cp:revision>35</cp:revision>
  <dcterms:created xsi:type="dcterms:W3CDTF">2012-02-09T20:31:56Z</dcterms:created>
  <dcterms:modified xsi:type="dcterms:W3CDTF">2012-09-21T13:39:06Z</dcterms:modified>
</cp:coreProperties>
</file>