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49"/>
  </p:notesMasterIdLst>
  <p:handoutMasterIdLst>
    <p:handoutMasterId r:id="rId50"/>
  </p:handoutMasterIdLst>
  <p:sldIdLst>
    <p:sldId id="827" r:id="rId7"/>
    <p:sldId id="829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6" r:id="rId20"/>
    <p:sldId id="998" r:id="rId21"/>
    <p:sldId id="999" r:id="rId22"/>
    <p:sldId id="1000" r:id="rId23"/>
    <p:sldId id="1001" r:id="rId24"/>
    <p:sldId id="995" r:id="rId25"/>
    <p:sldId id="996" r:id="rId26"/>
    <p:sldId id="997" r:id="rId27"/>
    <p:sldId id="1002" r:id="rId28"/>
    <p:sldId id="1003" r:id="rId29"/>
    <p:sldId id="1004" r:id="rId30"/>
    <p:sldId id="1005" r:id="rId31"/>
    <p:sldId id="1017" r:id="rId32"/>
    <p:sldId id="994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08" r:id="rId41"/>
    <p:sldId id="1009" r:id="rId42"/>
    <p:sldId id="1010" r:id="rId43"/>
    <p:sldId id="1011" r:id="rId44"/>
    <p:sldId id="1012" r:id="rId45"/>
    <p:sldId id="1013" r:id="rId46"/>
    <p:sldId id="1014" r:id="rId47"/>
    <p:sldId id="1015" r:id="rId48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78" y="-16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b="1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8458200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</a:t>
            </a:r>
            <a:r>
              <a:rPr lang="en-US" sz="1600" b="1" dirty="0" smtClean="0"/>
              <a:t>Mode (one time burn security key)</a:t>
            </a:r>
            <a:endParaRPr lang="en-US" sz="1600" b="1" dirty="0" smtClean="0"/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b="1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Family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 or multiple IP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destination inside the device</a:t>
            </a:r>
            <a:endParaRPr lang="en-US" sz="1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</a:t>
            </a:r>
            <a:r>
              <a:rPr lang="en-US" sz="2000" dirty="0" smtClean="0"/>
              <a:t>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</a:t>
            </a:r>
            <a:r>
              <a:rPr lang="en-US" sz="2000" dirty="0" smtClean="0"/>
              <a:t>PCIe at 5 Gbps </a:t>
            </a:r>
            <a:endParaRPr lang="en-US" sz="20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</a:t>
            </a:r>
            <a:r>
              <a:rPr lang="en-US" sz="2000" dirty="0" smtClean="0"/>
              <a:t>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47889</TotalTime>
  <Words>4133</Words>
  <Application>Microsoft Office PowerPoint</Application>
  <PresentationFormat>On-screen Show (4:3)</PresentationFormat>
  <Paragraphs>1699</Paragraphs>
  <Slides>42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13_KeyStoneOLT</vt:lpstr>
      <vt:lpstr>14_KeyStoneOLT</vt:lpstr>
      <vt:lpstr>Visio</vt:lpstr>
      <vt:lpstr>Multicore Applications Team</vt:lpstr>
      <vt:lpstr>KeyStone Overview</vt:lpstr>
      <vt:lpstr>KeyStone I Family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Overview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Diagnostic Enhancements</vt:lpstr>
      <vt:lpstr>Device-Specific: C6670 for Wireless Apps</vt:lpstr>
      <vt:lpstr>Device-Specific: C667x General Purpose</vt:lpstr>
      <vt:lpstr>Slide 30</vt:lpstr>
      <vt:lpstr>Slide 31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1606</cp:revision>
  <dcterms:created xsi:type="dcterms:W3CDTF">2007-12-19T20:51:45Z</dcterms:created>
  <dcterms:modified xsi:type="dcterms:W3CDTF">2013-02-12T18:32:32Z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70DD9641-FD96-472D-B196-690D839BA0B0</vt:lpwstr>
  </property>
  <property fmtid="{D5CDD505-2E9C-101B-9397-08002B2CF9AE}" pid="6" name="ArticulateProjectFull">
    <vt:lpwstr>C:\Data\Keystone Training\BINDERS\slides\KeyStone Overview.ppta</vt:lpwstr>
  </property>
</Properties>
</file>