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5"/>
  </p:notesMasterIdLst>
  <p:handoutMasterIdLst>
    <p:handoutMasterId r:id="rId56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3" r:id="rId13"/>
    <p:sldId id="991" r:id="rId14"/>
    <p:sldId id="985" r:id="rId15"/>
    <p:sldId id="977" r:id="rId16"/>
    <p:sldId id="1031" r:id="rId17"/>
    <p:sldId id="1032" r:id="rId18"/>
    <p:sldId id="1033" r:id="rId19"/>
    <p:sldId id="1034" r:id="rId20"/>
    <p:sldId id="1035" r:id="rId21"/>
    <p:sldId id="989" r:id="rId22"/>
    <p:sldId id="988" r:id="rId23"/>
    <p:sldId id="1019" r:id="rId24"/>
    <p:sldId id="1025" r:id="rId25"/>
    <p:sldId id="998" r:id="rId26"/>
    <p:sldId id="999" r:id="rId27"/>
    <p:sldId id="1000" r:id="rId28"/>
    <p:sldId id="1001" r:id="rId29"/>
    <p:sldId id="995" r:id="rId30"/>
    <p:sldId id="996" r:id="rId31"/>
    <p:sldId id="997" r:id="rId32"/>
    <p:sldId id="1002" r:id="rId33"/>
    <p:sldId id="1003" r:id="rId34"/>
    <p:sldId id="1004" r:id="rId35"/>
    <p:sldId id="1005" r:id="rId36"/>
    <p:sldId id="1026" r:id="rId37"/>
    <p:sldId id="970" r:id="rId38"/>
    <p:sldId id="971" r:id="rId39"/>
    <p:sldId id="974" r:id="rId40"/>
    <p:sldId id="972" r:id="rId41"/>
    <p:sldId id="973" r:id="rId42"/>
    <p:sldId id="1006" r:id="rId43"/>
    <p:sldId id="1007" r:id="rId44"/>
    <p:sldId id="1020" r:id="rId45"/>
    <p:sldId id="1021" r:id="rId46"/>
    <p:sldId id="1008" r:id="rId47"/>
    <p:sldId id="1009" r:id="rId48"/>
    <p:sldId id="1027" r:id="rId49"/>
    <p:sldId id="1028" r:id="rId50"/>
    <p:sldId id="1029" r:id="rId51"/>
    <p:sldId id="1030" r:id="rId52"/>
    <p:sldId id="1014" r:id="rId53"/>
    <p:sldId id="1015" r:id="rId54"/>
  </p:sldIdLst>
  <p:sldSz cx="9144000" cy="6858000" type="screen4x3"/>
  <p:notesSz cx="7315200" cy="9601200"/>
  <p:custDataLst>
    <p:tags r:id="rId5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312" y="-43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659219" y="381000"/>
            <a:ext cx="795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Enhanced DMA - EDMA3    </a:t>
            </a:r>
          </a:p>
          <a:p>
            <a:pPr algn="ctr"/>
            <a:r>
              <a:rPr lang="en-US" sz="3600" dirty="0" smtClean="0"/>
              <a:t>1D transfer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DDR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8763" y="985838"/>
          <a:ext cx="7742237" cy="4385463"/>
        </p:xfrm>
        <a:graphic>
          <a:graphicData uri="http://schemas.openxmlformats.org/presentationml/2006/ole">
            <p:oleObj spid="_x0000_s104450" name="Visio" r:id="rId5" imgW="8625840" imgH="4885986" progId="Visio.Drawing.11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6096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 transfer is used to move a vector 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0874" y="381000"/>
            <a:ext cx="82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- 2D transfer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813" y="5677787"/>
            <a:ext cx="757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2D transfer is used to move a matrix – share a frame between multiple cores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962025"/>
          <a:ext cx="8626475" cy="4933950"/>
        </p:xfrm>
        <a:graphic>
          <a:graphicData uri="http://schemas.openxmlformats.org/presentationml/2006/ole">
            <p:oleObj spid="_x0000_s105474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25302" y="381000"/>
            <a:ext cx="818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- 3D transfer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037" y="5603358"/>
            <a:ext cx="700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transfer is used to move a multiple matrices – share a frame between multiple cores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962025"/>
          <a:ext cx="8626475" cy="4933950"/>
        </p:xfrm>
        <a:graphic>
          <a:graphicData uri="http://schemas.openxmlformats.org/presentationml/2006/ole">
            <p:oleObj spid="_x0000_s106498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381001"/>
            <a:ext cx="821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</a:t>
            </a:r>
          </a:p>
          <a:p>
            <a:pPr algn="ctr"/>
            <a:r>
              <a:rPr lang="en-US" sz="3600" dirty="0" smtClean="0"/>
              <a:t>Transfer 2D destination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48" y="5507666"/>
            <a:ext cx="837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faster to have strides in SRAM (like L2) than in DDR, so reads a complete line and distributes between L2 memories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3405" y="780870"/>
          <a:ext cx="8385509" cy="4796128"/>
        </p:xfrm>
        <a:graphic>
          <a:graphicData uri="http://schemas.openxmlformats.org/presentationml/2006/ole">
            <p:oleObj spid="_x0000_s107522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381001"/>
            <a:ext cx="82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</a:t>
            </a:r>
            <a:r>
              <a:rPr lang="en-US" sz="3600" dirty="0" smtClean="0"/>
              <a:t>Source and destination</a:t>
            </a:r>
            <a:endParaRPr lang="en-US" sz="3600" dirty="0" smtClean="0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7172" y="976669"/>
            <a:ext cx="6861655" cy="543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except with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48139</TotalTime>
  <Words>4443</Words>
  <Application>Microsoft Office PowerPoint</Application>
  <PresentationFormat>On-screen Show (4:3)</PresentationFormat>
  <Paragraphs>1778</Paragraphs>
  <Slides>49</Slides>
  <Notes>44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Network Coprocessor </vt:lpstr>
      <vt:lpstr>KeyStone I External Interfaces</vt:lpstr>
      <vt:lpstr>TeraNet Switch Fabric</vt:lpstr>
      <vt:lpstr>KeyStone I TeraNet Data Connections</vt:lpstr>
      <vt:lpstr>Slide 12</vt:lpstr>
      <vt:lpstr>Slide 13</vt:lpstr>
      <vt:lpstr>Slide 14</vt:lpstr>
      <vt:lpstr>Slide 15</vt:lpstr>
      <vt:lpstr>Slide 16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35</vt:lpstr>
      <vt:lpstr>Slide 36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1643</cp:revision>
  <dcterms:created xsi:type="dcterms:W3CDTF">2007-12-19T20:51:45Z</dcterms:created>
  <dcterms:modified xsi:type="dcterms:W3CDTF">2014-03-24T17:47:39Z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