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6"/>
  </p:notesMasterIdLst>
  <p:sldIdLst>
    <p:sldId id="293" r:id="rId7"/>
    <p:sldId id="257" r:id="rId8"/>
    <p:sldId id="282" r:id="rId9"/>
    <p:sldId id="259" r:id="rId10"/>
    <p:sldId id="260" r:id="rId11"/>
    <p:sldId id="286" r:id="rId12"/>
    <p:sldId id="262" r:id="rId13"/>
    <p:sldId id="266" r:id="rId14"/>
    <p:sldId id="268" r:id="rId15"/>
    <p:sldId id="269" r:id="rId16"/>
    <p:sldId id="290" r:id="rId17"/>
    <p:sldId id="284" r:id="rId18"/>
    <p:sldId id="283" r:id="rId19"/>
    <p:sldId id="280" r:id="rId20"/>
    <p:sldId id="285" r:id="rId21"/>
    <p:sldId id="291" r:id="rId22"/>
    <p:sldId id="287" r:id="rId23"/>
    <p:sldId id="273" r:id="rId24"/>
    <p:sldId id="279" r:id="rId25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Multicore</a:t>
            </a:r>
            <a:br>
              <a:rPr lang="en-US" sz="3200" b="0" dirty="0" smtClean="0">
                <a:latin typeface="Calibri" pitchFamily="34" charset="0"/>
                <a:cs typeface="Calibri" pitchFamily="34" charset="0"/>
              </a:rPr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Software </a:t>
            </a: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Development 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</a:t>
            </a:r>
            <a:r>
              <a:rPr lang="en-US" sz="3600" dirty="0" smtClean="0"/>
              <a:t>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Hide hardware details from the user to simplify process of porting to new hardware.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Chip Support</a:t>
                      </a:r>
                      <a:r>
                        <a:rPr lang="en-US" sz="1200" baseline="0" dirty="0" smtClean="0"/>
                        <a:t> Library (</a:t>
                      </a:r>
                      <a:r>
                        <a:rPr lang="en-US" sz="1200" dirty="0" smtClean="0"/>
                        <a:t>CSL) is the only MCSDK layer that depends on the hardware. This layer is completely transparent to the user/application.</a:t>
                      </a:r>
                      <a:endParaRPr lang="en-US" sz="12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r>
                        <a:rPr lang="en-US" sz="1200" baseline="0" dirty="0" smtClean="0"/>
                        <a:t> API to talk to peripherals, accelerators, and other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Level Drivers (LLD) provide standard API to initialize,</a:t>
                      </a:r>
                      <a:r>
                        <a:rPr lang="en-US" sz="12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Utilities</a:t>
                      </a:r>
                      <a:r>
                        <a:rPr lang="en-US" sz="1200" baseline="0" dirty="0" smtClean="0"/>
                        <a:t> to facilitate system operations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Platform/EVM Software provides platform-level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utilities such as </a:t>
                      </a:r>
                      <a:r>
                        <a:rPr lang="en-US" sz="1200" dirty="0" err="1" smtClean="0"/>
                        <a:t>bootloader</a:t>
                      </a:r>
                      <a:r>
                        <a:rPr lang="en-US" sz="1200" dirty="0" smtClean="0"/>
                        <a:t>, Power</a:t>
                      </a:r>
                      <a:r>
                        <a:rPr lang="en-US" sz="1200" baseline="0" dirty="0" smtClean="0"/>
                        <a:t> On Self Test (POST), resource manager, and platform utilities.</a:t>
                      </a:r>
                      <a:endParaRPr lang="en-US" sz="12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Efficient real-time individual core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SYS/BIOS provides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efficient, mature,</a:t>
                      </a:r>
                      <a:r>
                        <a:rPr lang="en-US" sz="1200" baseline="0" dirty="0" smtClean="0"/>
                        <a:t> real-time </a:t>
                      </a: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 with a </a:t>
                      </a:r>
                      <a:r>
                        <a:rPr lang="en-US" sz="1200" dirty="0" smtClean="0"/>
                        <a:t>low memory footprint.</a:t>
                      </a:r>
                      <a:endParaRPr lang="en-US" sz="12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Reliable interface to external networks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of tasks/process across multiple</a:t>
                      </a:r>
                      <a:r>
                        <a:rPr lang="en-US" sz="1200" baseline="0" dirty="0" smtClean="0"/>
                        <a:t> 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Inter-Processor Communication (IPC) </a:t>
                      </a:r>
                      <a:r>
                        <a:rPr lang="en-US" sz="12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2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Facilitate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 algorithm libraries with standard APIs.</a:t>
                      </a:r>
                      <a:endParaRPr lang="en-US" sz="1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baseline="0" dirty="0" smtClean="0"/>
                        <a:t>starting point for multicore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</a:t>
                      </a:r>
                      <a:r>
                        <a:rPr lang="en-US" sz="1200" baseline="0" dirty="0" smtClean="0"/>
                        <a:t> applications (e.g., Image Processing) show how to build and run a complete multicore application.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to hide 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the 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code development Environment: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Multicores</a:t>
            </a:r>
          </a:p>
          <a:p>
            <a:pPr lvl="1"/>
            <a:r>
              <a:rPr lang="en-US" sz="2000" dirty="0" smtClean="0"/>
              <a:t>Advanced core 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Eclipse-based IDE Advantages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Eclipse-based CCS supports application development on multiple cores/devices: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Three debug operation modes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Support for OpenMP </a:t>
            </a:r>
          </a:p>
          <a:p>
            <a:r>
              <a:rPr lang="en-US" sz="2400" dirty="0" smtClean="0"/>
              <a:t>Enables addition of third-party plug-ins</a:t>
            </a:r>
          </a:p>
          <a:p>
            <a:r>
              <a:rPr lang="en-US" sz="24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GUI interface for SYS/BIOS, project-based system to build drivers and utilities for developer’s target platform.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1603</Words>
  <Application>Microsoft Office PowerPoint</Application>
  <PresentationFormat>On-screen Show (4:3)</PresentationFormat>
  <Paragraphs>408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 KeyStone Multicore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Eclipse-based IDE Advantages</vt:lpstr>
      <vt:lpstr>Multicore Development Requirements</vt:lpstr>
      <vt:lpstr>What is MCSDK?</vt:lpstr>
      <vt:lpstr>Developer Challenges &gt; MCSDK Solutions</vt:lpstr>
      <vt:lpstr>TI Software Development Ecosystem Multicore Performance, Single-core Simplicity</vt:lpstr>
      <vt:lpstr>BIOS-MCSDK Software Layers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Robert J. Hillard</cp:lastModifiedBy>
  <cp:revision>106</cp:revision>
  <dcterms:created xsi:type="dcterms:W3CDTF">2012-05-04T17:11:08Z</dcterms:created>
  <dcterms:modified xsi:type="dcterms:W3CDTF">2012-05-10T15:11:57Z</dcterms:modified>
</cp:coreProperties>
</file>