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6" r:id="rId9"/>
    <p:sldId id="268" r:id="rId10"/>
    <p:sldId id="269" r:id="rId11"/>
    <p:sldId id="270" r:id="rId12"/>
    <p:sldId id="265" r:id="rId13"/>
    <p:sldId id="275" r:id="rId14"/>
    <p:sldId id="274" r:id="rId15"/>
    <p:sldId id="271" r:id="rId16"/>
    <p:sldId id="273" r:id="rId17"/>
    <p:sldId id="276" r:id="rId18"/>
    <p:sldId id="277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4.xml"/><Relationship Id="rId7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5.xml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8.xml"/><Relationship Id="rId7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9.xm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2.xml"/><Relationship Id="rId7" Type="http://schemas.openxmlformats.org/officeDocument/2006/relationships/image" Target="../media/image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3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to KeyStone Software ECO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Challenges and Solutions (1)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63165">
                <a:tc>
                  <a:txBody>
                    <a:bodyPr/>
                    <a:lstStyle/>
                    <a:p>
                      <a:r>
                        <a:rPr lang="en-US" dirty="0" smtClean="0"/>
                        <a:t>Hide the hardware details from the user. Make it easy to port to a new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CSL layer  provided by TI is the only layer that depends on the hardware. This layer is completely transparent to the user/application</a:t>
                      </a:r>
                      <a:endParaRPr lang="en-US" dirty="0"/>
                    </a:p>
                  </a:txBody>
                  <a:tcPr/>
                </a:tc>
              </a:tr>
              <a:tr h="1308511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API to talk to peripherals, accelerators  and other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Low-Level drivers (LLD) provide standard API to initialize,</a:t>
                      </a:r>
                      <a:r>
                        <a:rPr lang="en-US" baseline="0" dirty="0" smtClean="0"/>
                        <a:t> configure and use peripherals and other resources. LLD blocks include SRIO, PCIe, PA, CPPI, QMSS, FFTC and many more</a:t>
                      </a:r>
                      <a:endParaRPr lang="en-US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dirty="0" smtClean="0"/>
                        <a:t>Utilities</a:t>
                      </a:r>
                      <a:r>
                        <a:rPr lang="en-US" baseline="0" dirty="0" smtClean="0"/>
                        <a:t> to facilitate system 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 software provide utilities such as boot loader, Power</a:t>
                      </a:r>
                      <a:r>
                        <a:rPr lang="en-US" baseline="0" dirty="0" smtClean="0"/>
                        <a:t> On Software Tests, resource manager and platform utilities</a:t>
                      </a:r>
                      <a:endParaRPr lang="en-US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Efficient real-time individual core 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 Bios is the new version of DSP Bios, low foot-print efficient mature operating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Easy interface to the external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Protocols (TCP/IP</a:t>
                      </a:r>
                      <a:r>
                        <a:rPr lang="en-US" baseline="0" dirty="0" smtClean="0"/>
                        <a:t> Networking NDK modules) provide standard easy usage of common protocols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Challenges and Solutions (2)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cores co-working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IPC</a:t>
                      </a:r>
                      <a:r>
                        <a:rPr lang="en-US" baseline="0" dirty="0" smtClean="0"/>
                        <a:t> layer provide several high level utilities and libraries to communicate between cores and enable multiple cores working together.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Facilitate application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  algorithm libraries with standard APIs, 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Development starting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Demonstration</a:t>
                      </a:r>
                      <a:r>
                        <a:rPr lang="en-US" baseline="0" dirty="0" smtClean="0"/>
                        <a:t> applications layer show how to build and run a complete application. 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Multicores</a:t>
                      </a:r>
                      <a:r>
                        <a:rPr lang="en-US" baseline="0" dirty="0" smtClean="0"/>
                        <a:t> scheduling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Even Machine (OEM) is a firmware based (PDSP) global schedule execution management that supports load balancing and global priorities scheme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MCSDK Software Layers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dirty="0"/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/>
              <a:t>SYS/BIOS</a:t>
            </a:r>
          </a:p>
          <a:p>
            <a:pPr algn="ctr"/>
            <a:r>
              <a:rPr lang="en-US" sz="1200" dirty="0"/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Interprocessor</a:t>
              </a:r>
            </a:p>
            <a:p>
              <a:pPr algn="ctr">
                <a:defRPr/>
              </a:pPr>
              <a:r>
                <a:rPr lang="en-US" sz="1200" dirty="0"/>
                <a:t>Communication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Instrumentation</a:t>
              </a:r>
            </a:p>
            <a:p>
              <a:pPr algn="ctr">
                <a:defRPr/>
              </a:pPr>
              <a:r>
                <a:rPr lang="en-US" sz="1200" dirty="0"/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/>
                <a:t>TCP/IP</a:t>
              </a:r>
            </a:p>
            <a:p>
              <a:pPr algn="ctr"/>
              <a:r>
                <a:rPr lang="en-US" sz="1200" dirty="0"/>
                <a:t>Networking</a:t>
              </a:r>
            </a:p>
            <a:p>
              <a:pPr algn="ctr"/>
              <a:r>
                <a:rPr lang="en-US" sz="1200" dirty="0"/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Demonstration Applications</a:t>
              </a:r>
              <a:endParaRPr lang="en-US" sz="1200" dirty="0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Image</a:t>
              </a:r>
            </a:p>
            <a:p>
              <a:pPr algn="ctr">
                <a:defRPr/>
              </a:pPr>
              <a:r>
                <a:rPr lang="en-US" sz="1200" dirty="0"/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Chip Support Library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…</a:t>
              </a:r>
            </a:p>
          </p:txBody>
        </p:sp>
      </p:grpSp>
      <p:grpSp>
        <p:nvGrpSpPr>
          <p:cNvPr id="19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Platform</a:t>
              </a:r>
            </a:p>
            <a:p>
              <a:pPr algn="ctr">
                <a:defRPr/>
              </a:pPr>
              <a:r>
                <a:rPr lang="en-US" sz="1200" dirty="0"/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POST</a:t>
              </a: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OSAL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Resource</a:t>
              </a:r>
            </a:p>
            <a:p>
              <a:pPr algn="ctr">
                <a:defRPr/>
              </a:pPr>
              <a:r>
                <a:rPr lang="en-US" sz="1200" dirty="0"/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Transports</a:t>
              </a:r>
              <a:br>
                <a:rPr lang="en-US" sz="1200" dirty="0"/>
              </a:br>
              <a:r>
                <a:rPr lang="en-US" sz="1200" dirty="0"/>
                <a:t>- IPC</a:t>
              </a:r>
              <a:br>
                <a:rPr lang="en-US" sz="1200" dirty="0"/>
              </a:br>
              <a:r>
                <a:rPr lang="en-US" sz="1200" dirty="0"/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of Software layers - IPC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provide standard interface between thread in the same core, between cores and between devices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066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Interprocessor</a:t>
            </a:r>
            <a:r>
              <a:rPr lang="en-US" dirty="0" smtClean="0"/>
              <a:t> Communication (IPC)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227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3733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066800"/>
          <a:ext cx="3276597" cy="214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77"/>
                <a:gridCol w="613948"/>
                <a:gridCol w="695036"/>
                <a:gridCol w="695036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SRIO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PCIe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HyperLink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241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241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- Easy migration of Application</a:t>
            </a:r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27125"/>
            <a:chOff x="3516313" y="4914900"/>
            <a:chExt cx="2484437" cy="1127125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365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43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dirty="0">
                  <a:latin typeface="Trebuchet MS" pitchFamily="34" charset="0"/>
                </a:rPr>
                <a:t>TI Demo Application on </a:t>
              </a:r>
              <a:r>
                <a:rPr lang="en-US" sz="1400" b="1" dirty="0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3044826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60651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b="1">
                  <a:latin typeface="Trebuchet MS" pitchFamily="34" charset="0"/>
                </a:rPr>
                <a:t>Customer Application</a:t>
              </a:r>
              <a:r>
                <a:rPr lang="en-US" sz="1400">
                  <a:latin typeface="Trebuchet MS" pitchFamily="34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Next Gen TI Platform</a:t>
              </a: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918"/>
              <a:ext cx="464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676"/>
              <a:ext cx="291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Customer App on </a:t>
              </a:r>
              <a:r>
                <a:rPr lang="en-US" sz="1400" b="1">
                  <a:latin typeface="Trebuchet MS" pitchFamily="34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>
          <a:xfrm>
            <a:off x="6934200" y="4953000"/>
            <a:ext cx="1447800" cy="917448"/>
          </a:xfrm>
          <a:prstGeom prst="wedgeRoundRectCallout">
            <a:avLst>
              <a:gd name="adj1" fmla="val -1582"/>
              <a:gd name="adj2" fmla="val -143374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4676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 smtClean="0"/>
              <a:t>Directory Structure MCSDK</a:t>
            </a:r>
            <a:r>
              <a:rPr lang="en-US" dirty="0" smtClean="0"/>
              <a:t>, pdk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 t="209"/>
          <a:stretch>
            <a:fillRect/>
          </a:stretch>
        </p:blipFill>
        <p:spPr bwMode="auto">
          <a:xfrm>
            <a:off x="762000" y="1380744"/>
            <a:ext cx="2057400" cy="4362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72"/>
          <a:stretch>
            <a:fillRect/>
          </a:stretch>
        </p:blipFill>
        <p:spPr bwMode="auto">
          <a:xfrm>
            <a:off x="3276600" y="923544"/>
            <a:ext cx="2333625" cy="5296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t="161" b="161"/>
          <a:stretch>
            <a:fillRect/>
          </a:stretch>
        </p:blipFill>
        <p:spPr bwMode="auto">
          <a:xfrm>
            <a:off x="6019800" y="542544"/>
            <a:ext cx="2305050" cy="565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276600" y="914400"/>
            <a:ext cx="2331720" cy="532180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9800" y="533400"/>
            <a:ext cx="2304288" cy="566013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71600"/>
            <a:ext cx="2057400" cy="437083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4676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 smtClean="0"/>
              <a:t>Directory Structure EDMA, Bios, libraries</a:t>
            </a:r>
            <a:endParaRPr lang="en-US" dirty="0" smtClean="0"/>
          </a:p>
        </p:txBody>
      </p:sp>
      <p:pic>
        <p:nvPicPr>
          <p:cNvPr id="1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 t="209"/>
          <a:stretch>
            <a:fillRect/>
          </a:stretch>
        </p:blipFill>
        <p:spPr bwMode="auto">
          <a:xfrm>
            <a:off x="762000" y="1380744"/>
            <a:ext cx="2057400" cy="4362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72"/>
          <a:stretch>
            <a:fillRect/>
          </a:stretch>
        </p:blipFill>
        <p:spPr bwMode="auto">
          <a:xfrm>
            <a:off x="3276600" y="923544"/>
            <a:ext cx="2333625" cy="5296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t="161" b="161"/>
          <a:stretch>
            <a:fillRect/>
          </a:stretch>
        </p:blipFill>
        <p:spPr bwMode="auto">
          <a:xfrm>
            <a:off x="6019800" y="542544"/>
            <a:ext cx="2305050" cy="565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276600" y="914400"/>
            <a:ext cx="2331720" cy="532180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9800" y="533400"/>
            <a:ext cx="2304288" cy="566013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71600"/>
            <a:ext cx="2057400" cy="437083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4676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 smtClean="0"/>
              <a:t>Directory Structure IPC, NDK</a:t>
            </a:r>
            <a:endParaRPr lang="en-US" dirty="0" smtClean="0"/>
          </a:p>
        </p:txBody>
      </p:sp>
      <p:pic>
        <p:nvPicPr>
          <p:cNvPr id="1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 t="209"/>
          <a:stretch>
            <a:fillRect/>
          </a:stretch>
        </p:blipFill>
        <p:spPr bwMode="auto">
          <a:xfrm>
            <a:off x="762000" y="1380744"/>
            <a:ext cx="2057400" cy="4362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72"/>
          <a:stretch>
            <a:fillRect/>
          </a:stretch>
        </p:blipFill>
        <p:spPr bwMode="auto">
          <a:xfrm>
            <a:off x="3276600" y="923544"/>
            <a:ext cx="2333625" cy="5296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t="161" b="161"/>
          <a:stretch>
            <a:fillRect/>
          </a:stretch>
        </p:blipFill>
        <p:spPr bwMode="auto">
          <a:xfrm>
            <a:off x="6019800" y="542544"/>
            <a:ext cx="2305050" cy="565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276600" y="914400"/>
            <a:ext cx="2331720" cy="532180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9800" y="533400"/>
            <a:ext cx="2304288" cy="566013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71600"/>
            <a:ext cx="2057400" cy="437083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Characteristics of modern operating system and development environment</a:t>
            </a:r>
          </a:p>
          <a:p>
            <a:r>
              <a:rPr lang="en-US" dirty="0" smtClean="0"/>
              <a:t>TI traditional support for development</a:t>
            </a:r>
          </a:p>
          <a:p>
            <a:pPr lvl="1"/>
            <a:r>
              <a:rPr lang="en-US" dirty="0" smtClean="0"/>
              <a:t>DSP BIOS</a:t>
            </a:r>
          </a:p>
          <a:p>
            <a:pPr lvl="1"/>
            <a:r>
              <a:rPr lang="en-US" dirty="0" smtClean="0"/>
              <a:t>Frameworks, utilities and drivers</a:t>
            </a:r>
          </a:p>
          <a:p>
            <a:pPr lvl="1"/>
            <a:r>
              <a:rPr lang="en-US" dirty="0" smtClean="0"/>
              <a:t>The ECO system</a:t>
            </a:r>
          </a:p>
          <a:p>
            <a:r>
              <a:rPr lang="en-US" dirty="0" smtClean="0"/>
              <a:t>Multicores development support</a:t>
            </a:r>
          </a:p>
          <a:p>
            <a:pPr lvl="1"/>
            <a:r>
              <a:rPr lang="en-US" dirty="0" smtClean="0"/>
              <a:t>Multicores ECO system</a:t>
            </a:r>
          </a:p>
          <a:p>
            <a:pPr lvl="1"/>
            <a:r>
              <a:rPr lang="en-US" dirty="0" smtClean="0"/>
              <a:t>MCSDK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Think about Your Favorite Operating System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Provide scheduling – multiple thread co-exist</a:t>
            </a:r>
          </a:p>
          <a:p>
            <a:r>
              <a:rPr lang="en-US" sz="2400" dirty="0" smtClean="0"/>
              <a:t>Provide standard API for utilities</a:t>
            </a:r>
          </a:p>
          <a:p>
            <a:pPr lvl="1"/>
            <a:r>
              <a:rPr lang="en-US" sz="2400" dirty="0" smtClean="0"/>
              <a:t>Print</a:t>
            </a:r>
          </a:p>
          <a:p>
            <a:pPr lvl="1"/>
            <a:r>
              <a:rPr lang="en-US" sz="2400" dirty="0" smtClean="0"/>
              <a:t>Networking (sockets)</a:t>
            </a:r>
          </a:p>
          <a:p>
            <a:pPr lvl="1"/>
            <a:r>
              <a:rPr lang="en-US" sz="2400" dirty="0" smtClean="0"/>
              <a:t>Time, and many more</a:t>
            </a:r>
          </a:p>
          <a:p>
            <a:r>
              <a:rPr lang="en-US" sz="2400" dirty="0" smtClean="0"/>
              <a:t>Hides the hardware and driver details from the application</a:t>
            </a:r>
          </a:p>
          <a:p>
            <a:r>
              <a:rPr lang="en-US" sz="2400" dirty="0" smtClean="0"/>
              <a:t>But if you look under the hood:</a:t>
            </a:r>
          </a:p>
          <a:p>
            <a:pPr lvl="1"/>
            <a:r>
              <a:rPr lang="en-US" sz="2000" dirty="0" smtClean="0"/>
              <a:t>There are actual hardware modules and interfaces (the manufacturer)</a:t>
            </a:r>
          </a:p>
          <a:p>
            <a:pPr lvl="1"/>
            <a:r>
              <a:rPr lang="en-US" sz="2000" dirty="0" smtClean="0"/>
              <a:t>A set of LLD to talk to the hardware</a:t>
            </a:r>
          </a:p>
          <a:p>
            <a:pPr lvl="1"/>
            <a:r>
              <a:rPr lang="en-US" sz="2000" dirty="0" smtClean="0"/>
              <a:t>One or more layers of utilities  APIs that connect the application to the LLd</a:t>
            </a:r>
          </a:p>
          <a:p>
            <a:r>
              <a:rPr lang="en-US" sz="2400" dirty="0" smtClean="0"/>
              <a:t>And when you develop code:</a:t>
            </a:r>
          </a:p>
          <a:p>
            <a:pPr lvl="1"/>
            <a:r>
              <a:rPr lang="en-US" sz="2000" dirty="0" smtClean="0"/>
              <a:t>IDE</a:t>
            </a:r>
          </a:p>
          <a:p>
            <a:pPr lvl="1"/>
            <a:r>
              <a:rPr lang="en-US" sz="2000" dirty="0" smtClean="0"/>
              <a:t>Libraries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 traditional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DSP BIOS Real-Time operating system</a:t>
            </a:r>
          </a:p>
          <a:p>
            <a:pPr lvl="1"/>
            <a:r>
              <a:rPr lang="en-US" sz="2400" dirty="0" smtClean="0"/>
              <a:t>Scheduling (Hardware interrupt, SWI, task)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Performances monitoring</a:t>
            </a:r>
          </a:p>
          <a:p>
            <a:r>
              <a:rPr lang="en-US" sz="2400" dirty="0" smtClean="0"/>
              <a:t>Standard API and optimized libraries</a:t>
            </a:r>
            <a:endParaRPr lang="en-US" sz="2000" dirty="0" smtClean="0"/>
          </a:p>
          <a:p>
            <a:r>
              <a:rPr lang="en-US" sz="2400" dirty="0" smtClean="0"/>
              <a:t>Frameworks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Hiding hardware implementation from the application (CSL)</a:t>
            </a:r>
          </a:p>
          <a:p>
            <a:r>
              <a:rPr lang="en-US" sz="2400" dirty="0" smtClean="0"/>
              <a:t>IDE </a:t>
            </a:r>
          </a:p>
          <a:p>
            <a:pPr lvl="1"/>
            <a:r>
              <a:rPr lang="en-US" sz="2000" dirty="0" smtClean="0"/>
              <a:t>Code composer studio</a:t>
            </a:r>
          </a:p>
          <a:p>
            <a:pPr lvl="1"/>
            <a:r>
              <a:rPr lang="en-US" sz="2000" dirty="0" smtClean="0"/>
              <a:t>Code generation tools</a:t>
            </a:r>
          </a:p>
          <a:p>
            <a:pPr lvl="1"/>
            <a:r>
              <a:rPr lang="en-US" sz="2000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Architecture Challenges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Even though KeyStone has a lot</a:t>
            </a:r>
          </a:p>
          <a:p>
            <a:pPr lvl="1"/>
            <a:r>
              <a:rPr lang="en-US" sz="2000" dirty="0" smtClean="0"/>
              <a:t>Advanced core performances</a:t>
            </a:r>
          </a:p>
          <a:p>
            <a:pPr lvl="1"/>
            <a:r>
              <a:rPr lang="en-US" sz="2000" dirty="0" smtClean="0"/>
              <a:t>Support multicores architecture</a:t>
            </a:r>
          </a:p>
          <a:p>
            <a:pPr lvl="1"/>
            <a:r>
              <a:rPr lang="en-US" sz="2000" dirty="0" smtClean="0"/>
              <a:t>Multiple internal resources</a:t>
            </a:r>
          </a:p>
          <a:p>
            <a:pPr lvl="1"/>
            <a:r>
              <a:rPr lang="en-US" sz="2000" dirty="0" smtClean="0"/>
              <a:t>Many peripherals and co-processors</a:t>
            </a:r>
          </a:p>
          <a:p>
            <a:r>
              <a:rPr lang="en-US" sz="2400" dirty="0" smtClean="0"/>
              <a:t>The challenge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Make it easy for the programmer to develop optimized application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endParaRPr lang="en-US" sz="1200" b="1" baseline="300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ENEA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Critical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Composer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Third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Party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V2</a:t>
            </a:r>
          </a:p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Improvements to the IDE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Eclipse based CCS 5 supports multiple cores and multiple devices</a:t>
            </a:r>
          </a:p>
          <a:p>
            <a:pPr lvl="1"/>
            <a:r>
              <a:rPr lang="en-US" sz="2000" dirty="0" smtClean="0"/>
              <a:t>Multiple windows </a:t>
            </a:r>
          </a:p>
          <a:p>
            <a:pPr lvl="1"/>
            <a:r>
              <a:rPr lang="en-US" sz="2000" dirty="0" smtClean="0"/>
              <a:t>Open source –  third party plug in</a:t>
            </a:r>
          </a:p>
          <a:p>
            <a:pPr lvl="1"/>
            <a:r>
              <a:rPr lang="en-US" sz="2000" dirty="0" smtClean="0"/>
              <a:t>Three run conditions</a:t>
            </a:r>
          </a:p>
          <a:p>
            <a:pPr lvl="1"/>
            <a:r>
              <a:rPr lang="en-US" sz="2000" dirty="0" smtClean="0"/>
              <a:t>Advance debugging, monitoring and profiling </a:t>
            </a:r>
          </a:p>
          <a:p>
            <a:r>
              <a:rPr lang="en-US" sz="2400" dirty="0" smtClean="0"/>
              <a:t>Optimized compiler/optimizer/assembler/linker</a:t>
            </a:r>
          </a:p>
          <a:p>
            <a:r>
              <a:rPr lang="en-US" sz="2400" dirty="0" smtClean="0"/>
              <a:t>openMP support</a:t>
            </a:r>
          </a:p>
          <a:p>
            <a:r>
              <a:rPr lang="en-US" sz="2400" dirty="0" smtClean="0"/>
              <a:t>Multiple configurations for the same project, can generate single executable or multiple executable for the same project</a:t>
            </a:r>
          </a:p>
          <a:p>
            <a:r>
              <a:rPr lang="en-US" sz="2400" dirty="0" smtClean="0"/>
              <a:t>GUI interface for SysBios, project based system to build drivers and utilities for user target system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Multi-Cores System Needs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Ability to configure and use peripherals and other hardware resources</a:t>
            </a:r>
          </a:p>
          <a:p>
            <a:r>
              <a:rPr lang="en-US" sz="2400" dirty="0" smtClean="0"/>
              <a:t>Standard and easy to use API to use peripheral, accelerators and other hardware resources. Standard access to external worlds</a:t>
            </a:r>
          </a:p>
          <a:p>
            <a:r>
              <a:rPr lang="en-US" sz="2400" dirty="0" smtClean="0"/>
              <a:t>Easy to use software to boot, test, debug and monitor the execution</a:t>
            </a:r>
          </a:p>
          <a:p>
            <a:r>
              <a:rPr lang="en-US" sz="2400" dirty="0" smtClean="0"/>
              <a:t>Individual core real-time operating system</a:t>
            </a:r>
          </a:p>
          <a:p>
            <a:r>
              <a:rPr lang="en-US" sz="2400" dirty="0" smtClean="0"/>
              <a:t>Easy and efficient software to communicate between cores and facilitate co-operation between cores and between peripherals and cores</a:t>
            </a:r>
          </a:p>
          <a:p>
            <a:r>
              <a:rPr lang="en-US" sz="2400" dirty="0" smtClean="0"/>
              <a:t>Optimized, ready to use libraries, application examples, demos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TI solution – Multi-layers Software System 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MCSDK</a:t>
            </a: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Multicore Software Development Kit (MCSDK) provides the </a:t>
            </a:r>
            <a:r>
              <a:rPr lang="en-US" sz="2400" b="1" dirty="0" smtClean="0">
                <a:solidFill>
                  <a:srgbClr val="0070C0"/>
                </a:solidFill>
              </a:rPr>
              <a:t>core foundational building blocks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for customers to </a:t>
            </a:r>
            <a:r>
              <a:rPr lang="en-US" sz="2400" b="1" dirty="0" smtClean="0">
                <a:solidFill>
                  <a:srgbClr val="0070C0"/>
                </a:solidFill>
              </a:rPr>
              <a:t>quickly start developing embedded applications</a:t>
            </a:r>
            <a:r>
              <a:rPr lang="en-US" sz="2400" dirty="0" smtClean="0"/>
              <a:t> on TI high performance multicore DSPs.</a:t>
            </a:r>
          </a:p>
          <a:p>
            <a:pPr lvl="1"/>
            <a:r>
              <a:rPr lang="en-US" sz="2000" dirty="0" smtClean="0"/>
              <a:t>Uses the SYS/BIOS or Linux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real-time operating system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Accelerates customer time to market by focusing on </a:t>
            </a:r>
            <a:r>
              <a:rPr lang="en-US" sz="2000" b="1" dirty="0" smtClean="0">
                <a:solidFill>
                  <a:srgbClr val="00B050"/>
                </a:solidFill>
              </a:rPr>
              <a:t>ease of use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B05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b="1" dirty="0" smtClean="0">
                <a:solidFill>
                  <a:srgbClr val="00B050"/>
                </a:solidFill>
              </a:rPr>
              <a:t>multicore programming </a:t>
            </a:r>
            <a:r>
              <a:rPr lang="en-US" sz="2000" dirty="0" smtClean="0"/>
              <a:t>methodologies and utilities</a:t>
            </a:r>
          </a:p>
          <a:p>
            <a:r>
              <a:rPr lang="en-US" sz="2400" dirty="0" smtClean="0"/>
              <a:t>MCSDK makes it easy to port new application into standard target, port software from standard target to customer’s target, and porting application to the next generation hardware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Available for free </a:t>
            </a:r>
            <a:r>
              <a:rPr lang="en-US" sz="2400" dirty="0" smtClean="0"/>
              <a:t>on the TI website bundled in one installer, all the software in the MCSDK is in </a:t>
            </a:r>
            <a:r>
              <a:rPr lang="en-US" sz="2400" b="1" dirty="0" smtClean="0">
                <a:solidFill>
                  <a:srgbClr val="0070C0"/>
                </a:solidFill>
              </a:rPr>
              <a:t>source form </a:t>
            </a:r>
            <a:r>
              <a:rPr lang="en-US" sz="2400" dirty="0" smtClean="0"/>
              <a:t>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1151</Words>
  <Application>Microsoft Office PowerPoint</Application>
  <PresentationFormat>On-screen Show (4:3)</PresentationFormat>
  <Paragraphs>309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KeyStone Software ECO</vt:lpstr>
      <vt:lpstr>Agenda</vt:lpstr>
      <vt:lpstr>Think about Your Favorite Operating System </vt:lpstr>
      <vt:lpstr>TI traditional Support</vt:lpstr>
      <vt:lpstr>KeyStone Architecture Challenges</vt:lpstr>
      <vt:lpstr>Software Development Ecosystem Multicore Performance, Single-core Simplicity</vt:lpstr>
      <vt:lpstr>Improvements to the IDE</vt:lpstr>
      <vt:lpstr>Multi-Cores System Needs</vt:lpstr>
      <vt:lpstr>What is MCSDK?</vt:lpstr>
      <vt:lpstr>Challenges and Solutions (1)</vt:lpstr>
      <vt:lpstr>Challenges and Solutions (2)</vt:lpstr>
      <vt:lpstr>MCSDK Software Layers</vt:lpstr>
      <vt:lpstr>Examples of Software layers - IPC</vt:lpstr>
      <vt:lpstr>Example Interprocessor Communication (IPC)</vt:lpstr>
      <vt:lpstr>Examples - Easy migration of Application</vt:lpstr>
      <vt:lpstr>Directory Structure MCSDK, pdk </vt:lpstr>
      <vt:lpstr>Directory Structure EDMA, Bios, libraries</vt:lpstr>
      <vt:lpstr>Directory Structure IPC, NDK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Ran Katzur</cp:lastModifiedBy>
  <cp:revision>25</cp:revision>
  <dcterms:created xsi:type="dcterms:W3CDTF">2012-05-04T17:11:08Z</dcterms:created>
  <dcterms:modified xsi:type="dcterms:W3CDTF">2012-05-07T20:51:53Z</dcterms:modified>
</cp:coreProperties>
</file>