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1"/>
  </p:notesMasterIdLst>
  <p:handoutMasterIdLst>
    <p:handoutMasterId r:id="rId52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9" r:id="rId20"/>
    <p:sldId id="1025" r:id="rId21"/>
    <p:sldId id="998" r:id="rId22"/>
    <p:sldId id="999" r:id="rId23"/>
    <p:sldId id="1000" r:id="rId24"/>
    <p:sldId id="1001" r:id="rId25"/>
    <p:sldId id="995" r:id="rId26"/>
    <p:sldId id="996" r:id="rId27"/>
    <p:sldId id="997" r:id="rId28"/>
    <p:sldId id="1002" r:id="rId29"/>
    <p:sldId id="1003" r:id="rId30"/>
    <p:sldId id="1004" r:id="rId31"/>
    <p:sldId id="1005" r:id="rId32"/>
    <p:sldId id="1026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20" r:id="rId41"/>
    <p:sldId id="1021" r:id="rId42"/>
    <p:sldId id="1008" r:id="rId43"/>
    <p:sldId id="1009" r:id="rId44"/>
    <p:sldId id="1010" r:id="rId45"/>
    <p:sldId id="1011" r:id="rId46"/>
    <p:sldId id="1012" r:id="rId47"/>
    <p:sldId id="1013" r:id="rId48"/>
    <p:sldId id="1014" r:id="rId49"/>
    <p:sldId id="1015" r:id="rId50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1284" y="-54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PCIe at 5 Gbps 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</a:t>
            </a:r>
            <a:r>
              <a:rPr lang="en-US" sz="1800" b="1" dirty="0" smtClean="0"/>
              <a:t>3.0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</a:t>
            </a:r>
            <a:r>
              <a:rPr lang="en-US" altLang="zh-CN" sz="1800" b="1" dirty="0" smtClean="0"/>
              <a:t>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(K2K) </a:t>
            </a:r>
            <a:r>
              <a:rPr lang="en-US" sz="4000" dirty="0" smtClean="0"/>
              <a:t>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7"/>
            <a:ext cx="5343155" cy="54437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7"/>
            <a:ext cx="5343155" cy="54437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8"/>
            <a:ext cx="5343155" cy="54437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6118"/>
            <a:ext cx="5343155" cy="54437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67" y="0"/>
            <a:ext cx="8929315" cy="107342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991248" y="1134260"/>
          <a:ext cx="7309899" cy="5126691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48128</TotalTime>
  <Words>4359</Words>
  <Application>Microsoft Office PowerPoint</Application>
  <PresentationFormat>On-screen Show (4:3)</PresentationFormat>
  <Paragraphs>1763</Paragraphs>
  <Slides>45</Slides>
  <Notes>39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13_KeyStoneOLT</vt:lpstr>
      <vt:lpstr>Visio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(K2K)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1640</cp:revision>
  <dcterms:created xsi:type="dcterms:W3CDTF">2007-12-19T20:51:45Z</dcterms:created>
  <dcterms:modified xsi:type="dcterms:W3CDTF">2014-01-21T13:25:15Z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