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 id="292" r:id="rId32"/>
    <p:sldId id="295" r:id="rId33"/>
    <p:sldId id="296"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42" autoAdjust="0"/>
  </p:normalViewPr>
  <p:slideViewPr>
    <p:cSldViewPr>
      <p:cViewPr>
        <p:scale>
          <a:sx n="200" d="100"/>
          <a:sy n="200" d="100"/>
        </p:scale>
        <p:origin x="1782" y="15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7CCFC-B83B-464C-88F8-BC6450268F9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C1518B7-EDD6-4CCF-9688-BF43B6ABDDB5}">
      <dgm:prSet phldrT="[Text]"/>
      <dgm:spPr/>
      <dgm:t>
        <a:bodyPr/>
        <a:lstStyle/>
        <a:p>
          <a:r>
            <a:rPr lang="en-US" dirty="0" smtClean="0"/>
            <a:t>TSK0</a:t>
          </a:r>
          <a:endParaRPr lang="en-US" dirty="0"/>
        </a:p>
      </dgm:t>
    </dgm:pt>
    <dgm:pt modelId="{130A9095-4CCA-4C97-87A2-565F02EAAB50}" type="parTrans" cxnId="{E1FC6E72-F33D-4BB9-A274-4220C286B861}">
      <dgm:prSet/>
      <dgm:spPr/>
      <dgm:t>
        <a:bodyPr/>
        <a:lstStyle/>
        <a:p>
          <a:endParaRPr lang="en-US"/>
        </a:p>
      </dgm:t>
    </dgm:pt>
    <dgm:pt modelId="{3E71EEED-B8A8-41CA-92B7-5F1CDAF3BE2F}" type="sibTrans" cxnId="{E1FC6E72-F33D-4BB9-A274-4220C286B861}">
      <dgm:prSet/>
      <dgm:spPr/>
      <dgm:t>
        <a:bodyPr/>
        <a:lstStyle/>
        <a:p>
          <a:endParaRPr lang="en-US"/>
        </a:p>
      </dgm:t>
    </dgm:pt>
    <dgm:pt modelId="{142584DF-DF37-4E4D-8B12-3F1186ED8A79}">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TSK1</a:t>
          </a:r>
          <a:endParaRPr lang="en-US" dirty="0"/>
        </a:p>
      </dgm:t>
    </dgm:pt>
    <dgm:pt modelId="{ED9FF5C5-2955-4ABE-8CBD-A291C105BC10}" type="parTrans" cxnId="{8000DA2E-31CB-4AD9-AF9B-52BAB5602E59}">
      <dgm:prSet/>
      <dgm:spPr/>
      <dgm:t>
        <a:bodyPr/>
        <a:lstStyle/>
        <a:p>
          <a:endParaRPr lang="en-US"/>
        </a:p>
      </dgm:t>
    </dgm:pt>
    <dgm:pt modelId="{F9A12A89-8926-472F-A7F2-6C018E0DE993}" type="sibTrans" cxnId="{8000DA2E-31CB-4AD9-AF9B-52BAB5602E59}">
      <dgm:prSet/>
      <dgm:spPr/>
      <dgm:t>
        <a:bodyPr/>
        <a:lstStyle/>
        <a:p>
          <a:endParaRPr lang="en-US"/>
        </a:p>
      </dgm:t>
    </dgm:pt>
    <dgm:pt modelId="{94959A71-8399-4743-A822-4B2822F36EB9}">
      <dgm:prSet phldrT="[Text]"/>
      <dgm:spPr/>
      <dgm:t>
        <a:bodyPr/>
        <a:lstStyle/>
        <a:p>
          <a:r>
            <a:rPr lang="en-US" dirty="0" smtClean="0"/>
            <a:t>TSK2</a:t>
          </a:r>
          <a:endParaRPr lang="en-US" dirty="0"/>
        </a:p>
      </dgm:t>
    </dgm:pt>
    <dgm:pt modelId="{7B73C905-77F1-455E-8A1E-1C07DA733669}" type="parTrans" cxnId="{0A57CA8B-CCE8-45FB-ABAA-4658A3B96B41}">
      <dgm:prSet/>
      <dgm:spPr/>
      <dgm:t>
        <a:bodyPr/>
        <a:lstStyle/>
        <a:p>
          <a:endParaRPr lang="en-US"/>
        </a:p>
      </dgm:t>
    </dgm:pt>
    <dgm:pt modelId="{341A2B66-E7B4-4CCE-A800-2D09F00E988D}" type="sibTrans" cxnId="{0A57CA8B-CCE8-45FB-ABAA-4658A3B96B41}">
      <dgm:prSet/>
      <dgm:spPr/>
      <dgm:t>
        <a:bodyPr/>
        <a:lstStyle/>
        <a:p>
          <a:endParaRPr lang="en-US"/>
        </a:p>
      </dgm:t>
    </dgm:pt>
    <dgm:pt modelId="{1303FBFC-9B1F-43AD-A9CC-01EC7DFCCA6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TSK3</a:t>
          </a:r>
          <a:endParaRPr lang="en-US" dirty="0"/>
        </a:p>
      </dgm:t>
    </dgm:pt>
    <dgm:pt modelId="{DF56F91D-EBF4-453D-B293-713DA3B7BAE8}" type="parTrans" cxnId="{26FA7A0A-3EAB-4761-BA2E-5E038B9C08EC}">
      <dgm:prSet/>
      <dgm:spPr/>
      <dgm:t>
        <a:bodyPr/>
        <a:lstStyle/>
        <a:p>
          <a:endParaRPr lang="en-US"/>
        </a:p>
      </dgm:t>
    </dgm:pt>
    <dgm:pt modelId="{963AB9C7-534E-4244-8795-2DE50C0AAE1A}" type="sibTrans" cxnId="{26FA7A0A-3EAB-4761-BA2E-5E038B9C08EC}">
      <dgm:prSet/>
      <dgm:spPr/>
      <dgm:t>
        <a:bodyPr/>
        <a:lstStyle/>
        <a:p>
          <a:endParaRPr lang="en-US"/>
        </a:p>
      </dgm:t>
    </dgm:pt>
    <dgm:pt modelId="{604DED0C-C7D1-44E9-9D91-4EA86CC58132}">
      <dgm:prSet phldrT="[Text]"/>
      <dgm:spPr/>
      <dgm:t>
        <a:bodyPr/>
        <a:lstStyle/>
        <a:p>
          <a:r>
            <a:rPr lang="en-US" dirty="0" smtClean="0"/>
            <a:t>TSK4</a:t>
          </a:r>
          <a:endParaRPr lang="en-US" dirty="0"/>
        </a:p>
      </dgm:t>
    </dgm:pt>
    <dgm:pt modelId="{80FF181E-2F3F-4C95-B016-991B121BE693}" type="parTrans" cxnId="{8318BC13-B71D-4942-9198-291D21A68FEF}">
      <dgm:prSet/>
      <dgm:spPr/>
      <dgm:t>
        <a:bodyPr/>
        <a:lstStyle/>
        <a:p>
          <a:endParaRPr lang="en-US"/>
        </a:p>
      </dgm:t>
    </dgm:pt>
    <dgm:pt modelId="{F9D67482-08A8-41D2-A4D4-28EF53768755}" type="sibTrans" cxnId="{8318BC13-B71D-4942-9198-291D21A68FEF}">
      <dgm:prSet/>
      <dgm:spPr/>
      <dgm:t>
        <a:bodyPr/>
        <a:lstStyle/>
        <a:p>
          <a:endParaRPr lang="en-US"/>
        </a:p>
      </dgm:t>
    </dgm:pt>
    <dgm:pt modelId="{67A0B1C8-6388-410F-ABFD-B0A6F2F228F7}" type="pres">
      <dgm:prSet presAssocID="{FD57CCFC-B83B-464C-88F8-BC6450268F97}" presName="cycle" presStyleCnt="0">
        <dgm:presLayoutVars>
          <dgm:dir/>
          <dgm:resizeHandles val="exact"/>
        </dgm:presLayoutVars>
      </dgm:prSet>
      <dgm:spPr/>
    </dgm:pt>
    <dgm:pt modelId="{9D1A61A1-B2AA-4F6A-AD68-CA1F7CD1DF22}" type="pres">
      <dgm:prSet presAssocID="{DC1518B7-EDD6-4CCF-9688-BF43B6ABDDB5}" presName="node" presStyleLbl="node1" presStyleIdx="0" presStyleCnt="5">
        <dgm:presLayoutVars>
          <dgm:bulletEnabled val="1"/>
        </dgm:presLayoutVars>
      </dgm:prSet>
      <dgm:spPr/>
    </dgm:pt>
    <dgm:pt modelId="{2C793FD2-6A40-488B-8088-8D409044269C}" type="pres">
      <dgm:prSet presAssocID="{3E71EEED-B8A8-41CA-92B7-5F1CDAF3BE2F}" presName="sibTrans" presStyleLbl="sibTrans2D1" presStyleIdx="0" presStyleCnt="5"/>
      <dgm:spPr/>
    </dgm:pt>
    <dgm:pt modelId="{586AA159-1625-454D-A036-99A7A81CC350}" type="pres">
      <dgm:prSet presAssocID="{3E71EEED-B8A8-41CA-92B7-5F1CDAF3BE2F}" presName="connectorText" presStyleLbl="sibTrans2D1" presStyleIdx="0" presStyleCnt="5"/>
      <dgm:spPr/>
    </dgm:pt>
    <dgm:pt modelId="{4CFB935C-7860-4776-A04C-834BDF85D630}" type="pres">
      <dgm:prSet presAssocID="{142584DF-DF37-4E4D-8B12-3F1186ED8A79}" presName="node" presStyleLbl="node1" presStyleIdx="1" presStyleCnt="5">
        <dgm:presLayoutVars>
          <dgm:bulletEnabled val="1"/>
        </dgm:presLayoutVars>
      </dgm:prSet>
      <dgm:spPr/>
    </dgm:pt>
    <dgm:pt modelId="{194CE3CF-2BF2-4AF5-9CEB-61305F2C5E2D}" type="pres">
      <dgm:prSet presAssocID="{F9A12A89-8926-472F-A7F2-6C018E0DE993}" presName="sibTrans" presStyleLbl="sibTrans2D1" presStyleIdx="1" presStyleCnt="5"/>
      <dgm:spPr/>
    </dgm:pt>
    <dgm:pt modelId="{CFCBAE3F-24A5-4178-8FA4-D975A8B7374E}" type="pres">
      <dgm:prSet presAssocID="{F9A12A89-8926-472F-A7F2-6C018E0DE993}" presName="connectorText" presStyleLbl="sibTrans2D1" presStyleIdx="1" presStyleCnt="5"/>
      <dgm:spPr/>
    </dgm:pt>
    <dgm:pt modelId="{EA63BA78-DFE1-4E32-B4E3-D3637C87D01A}" type="pres">
      <dgm:prSet presAssocID="{94959A71-8399-4743-A822-4B2822F36EB9}" presName="node" presStyleLbl="node1" presStyleIdx="2" presStyleCnt="5">
        <dgm:presLayoutVars>
          <dgm:bulletEnabled val="1"/>
        </dgm:presLayoutVars>
      </dgm:prSet>
      <dgm:spPr/>
    </dgm:pt>
    <dgm:pt modelId="{DA3308EA-AC4F-4F40-B121-EF1B7A77DC44}" type="pres">
      <dgm:prSet presAssocID="{341A2B66-E7B4-4CCE-A800-2D09F00E988D}" presName="sibTrans" presStyleLbl="sibTrans2D1" presStyleIdx="2" presStyleCnt="5"/>
      <dgm:spPr/>
    </dgm:pt>
    <dgm:pt modelId="{D328AB4C-7799-47B7-A8F1-3355D4AEDC1D}" type="pres">
      <dgm:prSet presAssocID="{341A2B66-E7B4-4CCE-A800-2D09F00E988D}" presName="connectorText" presStyleLbl="sibTrans2D1" presStyleIdx="2" presStyleCnt="5"/>
      <dgm:spPr/>
    </dgm:pt>
    <dgm:pt modelId="{7865197D-6E8D-4FFF-BEF4-77D19CDA6748}" type="pres">
      <dgm:prSet presAssocID="{1303FBFC-9B1F-43AD-A9CC-01EC7DFCCA63}" presName="node" presStyleLbl="node1" presStyleIdx="3" presStyleCnt="5">
        <dgm:presLayoutVars>
          <dgm:bulletEnabled val="1"/>
        </dgm:presLayoutVars>
      </dgm:prSet>
      <dgm:spPr/>
    </dgm:pt>
    <dgm:pt modelId="{BAAC15F4-9D1D-4DF8-800E-A898ABC0F2AB}" type="pres">
      <dgm:prSet presAssocID="{963AB9C7-534E-4244-8795-2DE50C0AAE1A}" presName="sibTrans" presStyleLbl="sibTrans2D1" presStyleIdx="3" presStyleCnt="5"/>
      <dgm:spPr/>
    </dgm:pt>
    <dgm:pt modelId="{1020FBBB-690C-4821-A794-B22748BC07F6}" type="pres">
      <dgm:prSet presAssocID="{963AB9C7-534E-4244-8795-2DE50C0AAE1A}" presName="connectorText" presStyleLbl="sibTrans2D1" presStyleIdx="3" presStyleCnt="5"/>
      <dgm:spPr/>
    </dgm:pt>
    <dgm:pt modelId="{7154A4FA-E800-40EB-A87E-5CECCE812433}" type="pres">
      <dgm:prSet presAssocID="{604DED0C-C7D1-44E9-9D91-4EA86CC58132}" presName="node" presStyleLbl="node1" presStyleIdx="4" presStyleCnt="5">
        <dgm:presLayoutVars>
          <dgm:bulletEnabled val="1"/>
        </dgm:presLayoutVars>
      </dgm:prSet>
      <dgm:spPr/>
    </dgm:pt>
    <dgm:pt modelId="{58C57B0B-F787-4E7B-A44C-92F01115E8E7}" type="pres">
      <dgm:prSet presAssocID="{F9D67482-08A8-41D2-A4D4-28EF53768755}" presName="sibTrans" presStyleLbl="sibTrans2D1" presStyleIdx="4" presStyleCnt="5"/>
      <dgm:spPr/>
    </dgm:pt>
    <dgm:pt modelId="{0DE8E6C8-D66E-45A0-B23D-743ED7603BE1}" type="pres">
      <dgm:prSet presAssocID="{F9D67482-08A8-41D2-A4D4-28EF53768755}" presName="connectorText" presStyleLbl="sibTrans2D1" presStyleIdx="4" presStyleCnt="5"/>
      <dgm:spPr/>
    </dgm:pt>
  </dgm:ptLst>
  <dgm:cxnLst>
    <dgm:cxn modelId="{267E9567-00E8-4CF5-AC3F-C4B78015D95D}" type="presOf" srcId="{3E71EEED-B8A8-41CA-92B7-5F1CDAF3BE2F}" destId="{2C793FD2-6A40-488B-8088-8D409044269C}" srcOrd="0" destOrd="0" presId="urn:microsoft.com/office/officeart/2005/8/layout/cycle2"/>
    <dgm:cxn modelId="{E1FC6E72-F33D-4BB9-A274-4220C286B861}" srcId="{FD57CCFC-B83B-464C-88F8-BC6450268F97}" destId="{DC1518B7-EDD6-4CCF-9688-BF43B6ABDDB5}" srcOrd="0" destOrd="0" parTransId="{130A9095-4CCA-4C97-87A2-565F02EAAB50}" sibTransId="{3E71EEED-B8A8-41CA-92B7-5F1CDAF3BE2F}"/>
    <dgm:cxn modelId="{FB579B80-661A-4626-B61F-E71F4E734262}" type="presOf" srcId="{142584DF-DF37-4E4D-8B12-3F1186ED8A79}" destId="{4CFB935C-7860-4776-A04C-834BDF85D630}" srcOrd="0" destOrd="0" presId="urn:microsoft.com/office/officeart/2005/8/layout/cycle2"/>
    <dgm:cxn modelId="{F708609E-B605-4F54-9CB0-43BFD707546D}" type="presOf" srcId="{DC1518B7-EDD6-4CCF-9688-BF43B6ABDDB5}" destId="{9D1A61A1-B2AA-4F6A-AD68-CA1F7CD1DF22}" srcOrd="0" destOrd="0" presId="urn:microsoft.com/office/officeart/2005/8/layout/cycle2"/>
    <dgm:cxn modelId="{1D8D5F4A-711A-4C36-9FDB-4E9DFB74713E}" type="presOf" srcId="{341A2B66-E7B4-4CCE-A800-2D09F00E988D}" destId="{DA3308EA-AC4F-4F40-B121-EF1B7A77DC44}" srcOrd="0" destOrd="0" presId="urn:microsoft.com/office/officeart/2005/8/layout/cycle2"/>
    <dgm:cxn modelId="{8000DA2E-31CB-4AD9-AF9B-52BAB5602E59}" srcId="{FD57CCFC-B83B-464C-88F8-BC6450268F97}" destId="{142584DF-DF37-4E4D-8B12-3F1186ED8A79}" srcOrd="1" destOrd="0" parTransId="{ED9FF5C5-2955-4ABE-8CBD-A291C105BC10}" sibTransId="{F9A12A89-8926-472F-A7F2-6C018E0DE993}"/>
    <dgm:cxn modelId="{457A18C9-81F1-4A35-ADA5-3C23816981B3}" type="presOf" srcId="{F9D67482-08A8-41D2-A4D4-28EF53768755}" destId="{58C57B0B-F787-4E7B-A44C-92F01115E8E7}" srcOrd="0" destOrd="0" presId="urn:microsoft.com/office/officeart/2005/8/layout/cycle2"/>
    <dgm:cxn modelId="{856A50DA-D64A-4647-9709-42A133F935EB}" type="presOf" srcId="{963AB9C7-534E-4244-8795-2DE50C0AAE1A}" destId="{BAAC15F4-9D1D-4DF8-800E-A898ABC0F2AB}" srcOrd="0" destOrd="0" presId="urn:microsoft.com/office/officeart/2005/8/layout/cycle2"/>
    <dgm:cxn modelId="{5BC36940-CB7A-4758-BE58-DC68FE675A98}" type="presOf" srcId="{F9D67482-08A8-41D2-A4D4-28EF53768755}" destId="{0DE8E6C8-D66E-45A0-B23D-743ED7603BE1}" srcOrd="1" destOrd="0" presId="urn:microsoft.com/office/officeart/2005/8/layout/cycle2"/>
    <dgm:cxn modelId="{5BBB9AAA-3A31-48A0-9041-47E02695D120}" type="presOf" srcId="{341A2B66-E7B4-4CCE-A800-2D09F00E988D}" destId="{D328AB4C-7799-47B7-A8F1-3355D4AEDC1D}" srcOrd="1" destOrd="0" presId="urn:microsoft.com/office/officeart/2005/8/layout/cycle2"/>
    <dgm:cxn modelId="{91D587B0-152F-4A17-97F4-8D81198DFDFF}" type="presOf" srcId="{F9A12A89-8926-472F-A7F2-6C018E0DE993}" destId="{CFCBAE3F-24A5-4178-8FA4-D975A8B7374E}" srcOrd="1" destOrd="0" presId="urn:microsoft.com/office/officeart/2005/8/layout/cycle2"/>
    <dgm:cxn modelId="{71816249-CFA6-4CD1-B78B-39BBBE938AC5}" type="presOf" srcId="{FD57CCFC-B83B-464C-88F8-BC6450268F97}" destId="{67A0B1C8-6388-410F-ABFD-B0A6F2F228F7}" srcOrd="0" destOrd="0" presId="urn:microsoft.com/office/officeart/2005/8/layout/cycle2"/>
    <dgm:cxn modelId="{8398DB34-75A0-4DB4-AB43-23767ADDD401}" type="presOf" srcId="{94959A71-8399-4743-A822-4B2822F36EB9}" destId="{EA63BA78-DFE1-4E32-B4E3-D3637C87D01A}" srcOrd="0" destOrd="0" presId="urn:microsoft.com/office/officeart/2005/8/layout/cycle2"/>
    <dgm:cxn modelId="{425C4B2F-664D-4B86-B9DD-52F7B516C9B3}" type="presOf" srcId="{3E71EEED-B8A8-41CA-92B7-5F1CDAF3BE2F}" destId="{586AA159-1625-454D-A036-99A7A81CC350}" srcOrd="1" destOrd="0" presId="urn:microsoft.com/office/officeart/2005/8/layout/cycle2"/>
    <dgm:cxn modelId="{26FA7A0A-3EAB-4761-BA2E-5E038B9C08EC}" srcId="{FD57CCFC-B83B-464C-88F8-BC6450268F97}" destId="{1303FBFC-9B1F-43AD-A9CC-01EC7DFCCA63}" srcOrd="3" destOrd="0" parTransId="{DF56F91D-EBF4-453D-B293-713DA3B7BAE8}" sibTransId="{963AB9C7-534E-4244-8795-2DE50C0AAE1A}"/>
    <dgm:cxn modelId="{0A57CA8B-CCE8-45FB-ABAA-4658A3B96B41}" srcId="{FD57CCFC-B83B-464C-88F8-BC6450268F97}" destId="{94959A71-8399-4743-A822-4B2822F36EB9}" srcOrd="2" destOrd="0" parTransId="{7B73C905-77F1-455E-8A1E-1C07DA733669}" sibTransId="{341A2B66-E7B4-4CCE-A800-2D09F00E988D}"/>
    <dgm:cxn modelId="{83F18F01-1EBB-4F68-A566-C281ACD257AA}" type="presOf" srcId="{F9A12A89-8926-472F-A7F2-6C018E0DE993}" destId="{194CE3CF-2BF2-4AF5-9CEB-61305F2C5E2D}" srcOrd="0" destOrd="0" presId="urn:microsoft.com/office/officeart/2005/8/layout/cycle2"/>
    <dgm:cxn modelId="{A6CED050-C5D2-4A6A-B3EA-9375EB900D7C}" type="presOf" srcId="{1303FBFC-9B1F-43AD-A9CC-01EC7DFCCA63}" destId="{7865197D-6E8D-4FFF-BEF4-77D19CDA6748}" srcOrd="0" destOrd="0" presId="urn:microsoft.com/office/officeart/2005/8/layout/cycle2"/>
    <dgm:cxn modelId="{7A19FA8A-9349-4A90-96EE-3F1BEED66291}" type="presOf" srcId="{963AB9C7-534E-4244-8795-2DE50C0AAE1A}" destId="{1020FBBB-690C-4821-A794-B22748BC07F6}" srcOrd="1" destOrd="0" presId="urn:microsoft.com/office/officeart/2005/8/layout/cycle2"/>
    <dgm:cxn modelId="{782EF038-CBD4-42BC-9F87-E70F0C5BA753}" type="presOf" srcId="{604DED0C-C7D1-44E9-9D91-4EA86CC58132}" destId="{7154A4FA-E800-40EB-A87E-5CECCE812433}" srcOrd="0" destOrd="0" presId="urn:microsoft.com/office/officeart/2005/8/layout/cycle2"/>
    <dgm:cxn modelId="{8318BC13-B71D-4942-9198-291D21A68FEF}" srcId="{FD57CCFC-B83B-464C-88F8-BC6450268F97}" destId="{604DED0C-C7D1-44E9-9D91-4EA86CC58132}" srcOrd="4" destOrd="0" parTransId="{80FF181E-2F3F-4C95-B016-991B121BE693}" sibTransId="{F9D67482-08A8-41D2-A4D4-28EF53768755}"/>
    <dgm:cxn modelId="{9E0C6E45-BB6E-4222-ABBC-A7113BC40F60}" type="presParOf" srcId="{67A0B1C8-6388-410F-ABFD-B0A6F2F228F7}" destId="{9D1A61A1-B2AA-4F6A-AD68-CA1F7CD1DF22}" srcOrd="0" destOrd="0" presId="urn:microsoft.com/office/officeart/2005/8/layout/cycle2"/>
    <dgm:cxn modelId="{97FEE296-E53E-47B7-988E-0AECC9F987D1}" type="presParOf" srcId="{67A0B1C8-6388-410F-ABFD-B0A6F2F228F7}" destId="{2C793FD2-6A40-488B-8088-8D409044269C}" srcOrd="1" destOrd="0" presId="urn:microsoft.com/office/officeart/2005/8/layout/cycle2"/>
    <dgm:cxn modelId="{97A2F2E4-513E-460D-A237-6B19E8F238BA}" type="presParOf" srcId="{2C793FD2-6A40-488B-8088-8D409044269C}" destId="{586AA159-1625-454D-A036-99A7A81CC350}" srcOrd="0" destOrd="0" presId="urn:microsoft.com/office/officeart/2005/8/layout/cycle2"/>
    <dgm:cxn modelId="{F7CA3780-5DF1-48F3-843E-F4F879F5C759}" type="presParOf" srcId="{67A0B1C8-6388-410F-ABFD-B0A6F2F228F7}" destId="{4CFB935C-7860-4776-A04C-834BDF85D630}" srcOrd="2" destOrd="0" presId="urn:microsoft.com/office/officeart/2005/8/layout/cycle2"/>
    <dgm:cxn modelId="{FF9406BD-16AA-4919-BBC8-75972D5BA36F}" type="presParOf" srcId="{67A0B1C8-6388-410F-ABFD-B0A6F2F228F7}" destId="{194CE3CF-2BF2-4AF5-9CEB-61305F2C5E2D}" srcOrd="3" destOrd="0" presId="urn:microsoft.com/office/officeart/2005/8/layout/cycle2"/>
    <dgm:cxn modelId="{2D35B151-448D-4328-83E5-D87A03AD46EA}" type="presParOf" srcId="{194CE3CF-2BF2-4AF5-9CEB-61305F2C5E2D}" destId="{CFCBAE3F-24A5-4178-8FA4-D975A8B7374E}" srcOrd="0" destOrd="0" presId="urn:microsoft.com/office/officeart/2005/8/layout/cycle2"/>
    <dgm:cxn modelId="{B0BB0BE7-EDC0-48B8-A484-FDF192073E95}" type="presParOf" srcId="{67A0B1C8-6388-410F-ABFD-B0A6F2F228F7}" destId="{EA63BA78-DFE1-4E32-B4E3-D3637C87D01A}" srcOrd="4" destOrd="0" presId="urn:microsoft.com/office/officeart/2005/8/layout/cycle2"/>
    <dgm:cxn modelId="{910A3337-BB42-41C5-A9F2-2806E20F02AB}" type="presParOf" srcId="{67A0B1C8-6388-410F-ABFD-B0A6F2F228F7}" destId="{DA3308EA-AC4F-4F40-B121-EF1B7A77DC44}" srcOrd="5" destOrd="0" presId="urn:microsoft.com/office/officeart/2005/8/layout/cycle2"/>
    <dgm:cxn modelId="{8E7120A3-F797-48EA-8F3D-D9C6EDB76E75}" type="presParOf" srcId="{DA3308EA-AC4F-4F40-B121-EF1B7A77DC44}" destId="{D328AB4C-7799-47B7-A8F1-3355D4AEDC1D}" srcOrd="0" destOrd="0" presId="urn:microsoft.com/office/officeart/2005/8/layout/cycle2"/>
    <dgm:cxn modelId="{08A4744D-F2DC-4604-BCB7-7DC7A2058B13}" type="presParOf" srcId="{67A0B1C8-6388-410F-ABFD-B0A6F2F228F7}" destId="{7865197D-6E8D-4FFF-BEF4-77D19CDA6748}" srcOrd="6" destOrd="0" presId="urn:microsoft.com/office/officeart/2005/8/layout/cycle2"/>
    <dgm:cxn modelId="{9FB1DF67-DC35-490C-8AB2-A33C061A7BEE}" type="presParOf" srcId="{67A0B1C8-6388-410F-ABFD-B0A6F2F228F7}" destId="{BAAC15F4-9D1D-4DF8-800E-A898ABC0F2AB}" srcOrd="7" destOrd="0" presId="urn:microsoft.com/office/officeart/2005/8/layout/cycle2"/>
    <dgm:cxn modelId="{C7861779-FB35-490E-83EC-C254260DE849}" type="presParOf" srcId="{BAAC15F4-9D1D-4DF8-800E-A898ABC0F2AB}" destId="{1020FBBB-690C-4821-A794-B22748BC07F6}" srcOrd="0" destOrd="0" presId="urn:microsoft.com/office/officeart/2005/8/layout/cycle2"/>
    <dgm:cxn modelId="{C94EAF0F-566A-4441-ACD5-C4E53E5876EC}" type="presParOf" srcId="{67A0B1C8-6388-410F-ABFD-B0A6F2F228F7}" destId="{7154A4FA-E800-40EB-A87E-5CECCE812433}" srcOrd="8" destOrd="0" presId="urn:microsoft.com/office/officeart/2005/8/layout/cycle2"/>
    <dgm:cxn modelId="{843CC2F5-A1A3-494E-B97A-D0FF86E48E2E}" type="presParOf" srcId="{67A0B1C8-6388-410F-ABFD-B0A6F2F228F7}" destId="{58C57B0B-F787-4E7B-A44C-92F01115E8E7}" srcOrd="9" destOrd="0" presId="urn:microsoft.com/office/officeart/2005/8/layout/cycle2"/>
    <dgm:cxn modelId="{D97C588D-5945-4088-94C6-F4CE99953C80}" type="presParOf" srcId="{58C57B0B-F787-4E7B-A44C-92F01115E8E7}" destId="{0DE8E6C8-D66E-45A0-B23D-743ED7603BE1}"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1A61A1-B2AA-4F6A-AD68-CA1F7CD1DF22}">
      <dsp:nvSpPr>
        <dsp:cNvPr id="0" name=""/>
        <dsp:cNvSpPr/>
      </dsp:nvSpPr>
      <dsp:spPr>
        <a:xfrm>
          <a:off x="1520465" y="879"/>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TSK0</a:t>
          </a:r>
          <a:endParaRPr lang="en-US" sz="2900" kern="1200" dirty="0"/>
        </a:p>
      </dsp:txBody>
      <dsp:txXfrm>
        <a:off x="1520465" y="879"/>
        <a:ext cx="1150069" cy="1150069"/>
      </dsp:txXfrm>
    </dsp:sp>
    <dsp:sp modelId="{2C793FD2-6A40-488B-8088-8D409044269C}">
      <dsp:nvSpPr>
        <dsp:cNvPr id="0" name=""/>
        <dsp:cNvSpPr/>
      </dsp:nvSpPr>
      <dsp:spPr>
        <a:xfrm rot="2160000">
          <a:off x="2634247" y="88441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2160000">
        <a:off x="2634247" y="884415"/>
        <a:ext cx="305977" cy="388148"/>
      </dsp:txXfrm>
    </dsp:sp>
    <dsp:sp modelId="{4CFB935C-7860-4776-A04C-834BDF85D630}">
      <dsp:nvSpPr>
        <dsp:cNvPr id="0" name=""/>
        <dsp:cNvSpPr/>
      </dsp:nvSpPr>
      <dsp:spPr>
        <a:xfrm>
          <a:off x="2917948" y="1016210"/>
          <a:ext cx="1150069" cy="1150069"/>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TSK1</a:t>
          </a:r>
          <a:endParaRPr lang="en-US" sz="2900" kern="1200" dirty="0"/>
        </a:p>
      </dsp:txBody>
      <dsp:txXfrm>
        <a:off x="2917948" y="1016210"/>
        <a:ext cx="1150069" cy="1150069"/>
      </dsp:txXfrm>
    </dsp:sp>
    <dsp:sp modelId="{194CE3CF-2BF2-4AF5-9CEB-61305F2C5E2D}">
      <dsp:nvSpPr>
        <dsp:cNvPr id="0" name=""/>
        <dsp:cNvSpPr/>
      </dsp:nvSpPr>
      <dsp:spPr>
        <a:xfrm rot="6480000">
          <a:off x="3075775" y="221035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6480000">
        <a:off x="3075775" y="2210355"/>
        <a:ext cx="305977" cy="388148"/>
      </dsp:txXfrm>
    </dsp:sp>
    <dsp:sp modelId="{EA63BA78-DFE1-4E32-B4E3-D3637C87D01A}">
      <dsp:nvSpPr>
        <dsp:cNvPr id="0" name=""/>
        <dsp:cNvSpPr/>
      </dsp:nvSpPr>
      <dsp:spPr>
        <a:xfrm>
          <a:off x="2384157" y="2659051"/>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TSK2</a:t>
          </a:r>
          <a:endParaRPr lang="en-US" sz="2900" kern="1200" dirty="0"/>
        </a:p>
      </dsp:txBody>
      <dsp:txXfrm>
        <a:off x="2384157" y="2659051"/>
        <a:ext cx="1150069" cy="1150069"/>
      </dsp:txXfrm>
    </dsp:sp>
    <dsp:sp modelId="{DA3308EA-AC4F-4F40-B121-EF1B7A77DC44}">
      <dsp:nvSpPr>
        <dsp:cNvPr id="0" name=""/>
        <dsp:cNvSpPr/>
      </dsp:nvSpPr>
      <dsp:spPr>
        <a:xfrm rot="10800000">
          <a:off x="1951171" y="3040011"/>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1951171" y="3040011"/>
        <a:ext cx="305977" cy="388148"/>
      </dsp:txXfrm>
    </dsp:sp>
    <dsp:sp modelId="{7865197D-6E8D-4FFF-BEF4-77D19CDA6748}">
      <dsp:nvSpPr>
        <dsp:cNvPr id="0" name=""/>
        <dsp:cNvSpPr/>
      </dsp:nvSpPr>
      <dsp:spPr>
        <a:xfrm>
          <a:off x="656772" y="2659051"/>
          <a:ext cx="1150069" cy="1150069"/>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TSK3</a:t>
          </a:r>
          <a:endParaRPr lang="en-US" sz="2900" kern="1200" dirty="0"/>
        </a:p>
      </dsp:txBody>
      <dsp:txXfrm>
        <a:off x="656772" y="2659051"/>
        <a:ext cx="1150069" cy="1150069"/>
      </dsp:txXfrm>
    </dsp:sp>
    <dsp:sp modelId="{BAAC15F4-9D1D-4DF8-800E-A898ABC0F2AB}">
      <dsp:nvSpPr>
        <dsp:cNvPr id="0" name=""/>
        <dsp:cNvSpPr/>
      </dsp:nvSpPr>
      <dsp:spPr>
        <a:xfrm rot="15120000">
          <a:off x="814599" y="2226827"/>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5120000">
        <a:off x="814599" y="2226827"/>
        <a:ext cx="305977" cy="388148"/>
      </dsp:txXfrm>
    </dsp:sp>
    <dsp:sp modelId="{7154A4FA-E800-40EB-A87E-5CECCE812433}">
      <dsp:nvSpPr>
        <dsp:cNvPr id="0" name=""/>
        <dsp:cNvSpPr/>
      </dsp:nvSpPr>
      <dsp:spPr>
        <a:xfrm>
          <a:off x="122981" y="1016210"/>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TSK4</a:t>
          </a:r>
          <a:endParaRPr lang="en-US" sz="2900" kern="1200" dirty="0"/>
        </a:p>
      </dsp:txBody>
      <dsp:txXfrm>
        <a:off x="122981" y="1016210"/>
        <a:ext cx="1150069" cy="1150069"/>
      </dsp:txXfrm>
    </dsp:sp>
    <dsp:sp modelId="{58C57B0B-F787-4E7B-A44C-92F01115E8E7}">
      <dsp:nvSpPr>
        <dsp:cNvPr id="0" name=""/>
        <dsp:cNvSpPr/>
      </dsp:nvSpPr>
      <dsp:spPr>
        <a:xfrm rot="19440000">
          <a:off x="1236763" y="89459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9440000">
        <a:off x="1236763" y="894595"/>
        <a:ext cx="305977" cy="3881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Sample </a:t>
            </a:r>
            <a:r>
              <a:rPr lang="en-US" dirty="0" err="1" smtClean="0"/>
              <a:t>Ouput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Bios Task Stack Monitor</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Configure Advanced Event Triggering to generate an interrupt when a value is written to the top 10% of the stack</a:t>
            </a:r>
          </a:p>
          <a:p>
            <a:r>
              <a:rPr lang="en-US" dirty="0" smtClean="0"/>
              <a:t>What do we know?</a:t>
            </a:r>
          </a:p>
          <a:p>
            <a:pPr lvl="1"/>
            <a:r>
              <a:rPr lang="en-US" dirty="0" smtClean="0"/>
              <a:t>Each Bios Task has it’s own Task Stack. </a:t>
            </a:r>
          </a:p>
          <a:p>
            <a:pPr lvl="1"/>
            <a:r>
              <a:rPr lang="en-US" dirty="0" smtClean="0"/>
              <a:t>Advanced Event Triggering contains 4 32-bit Dual Range Comparators for watching Data Address Bus</a:t>
            </a:r>
          </a:p>
          <a:p>
            <a:r>
              <a:rPr lang="en-US" dirty="0" smtClean="0"/>
              <a:t>Assumptions</a:t>
            </a:r>
          </a:p>
          <a:p>
            <a:pPr lvl="1"/>
            <a:r>
              <a:rPr lang="en-US" dirty="0" smtClean="0"/>
              <a:t>Application has 5 tasks; 3 statically generated; 2 dynamically generated</a:t>
            </a:r>
          </a:p>
          <a:p>
            <a:pPr lvl="1"/>
            <a:endParaRPr lang="en-US" dirty="0" smtClean="0"/>
          </a:p>
          <a:p>
            <a:pPr lvl="1"/>
            <a:endParaRPr lang="en-US" dirty="0"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View</a:t>
            </a:r>
            <a:endParaRPr lang="en-US" dirty="0"/>
          </a:p>
        </p:txBody>
      </p:sp>
      <p:graphicFrame>
        <p:nvGraphicFramePr>
          <p:cNvPr id="4" name="Diagram 3"/>
          <p:cNvGraphicFramePr/>
          <p:nvPr/>
        </p:nvGraphicFramePr>
        <p:xfrm>
          <a:off x="0" y="1066800"/>
          <a:ext cx="419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343400" y="1066800"/>
            <a:ext cx="4800600" cy="1815882"/>
          </a:xfrm>
          <a:prstGeom prst="rect">
            <a:avLst/>
          </a:prstGeom>
          <a:noFill/>
        </p:spPr>
        <p:txBody>
          <a:bodyPr wrap="square" rtlCol="0">
            <a:spAutoFit/>
          </a:bodyPr>
          <a:lstStyle/>
          <a:p>
            <a:pPr>
              <a:buFont typeface="Arial" pitchFamily="34" charset="0"/>
              <a:buChar char="•"/>
            </a:pPr>
            <a:r>
              <a:rPr lang="en-US" sz="2800" dirty="0" smtClean="0"/>
              <a:t>Each Task has it’s own stack</a:t>
            </a:r>
          </a:p>
          <a:p>
            <a:pPr>
              <a:buFont typeface="Arial" pitchFamily="34" charset="0"/>
              <a:buChar char="•"/>
            </a:pPr>
            <a:r>
              <a:rPr lang="en-US" sz="2800" dirty="0" smtClean="0"/>
              <a:t>Tasks have different stack sizes</a:t>
            </a:r>
          </a:p>
          <a:p>
            <a:pPr>
              <a:buFont typeface="Arial" pitchFamily="34" charset="0"/>
              <a:buChar char="•"/>
            </a:pPr>
            <a:r>
              <a:rPr lang="en-US" sz="2800" dirty="0" smtClean="0"/>
              <a:t>Blue – Statically Allocated</a:t>
            </a:r>
          </a:p>
          <a:p>
            <a:pPr>
              <a:buFont typeface="Arial" pitchFamily="34" charset="0"/>
              <a:buChar char="•"/>
            </a:pPr>
            <a:r>
              <a:rPr lang="en-US" sz="2800" dirty="0" smtClean="0"/>
              <a:t>Red – Dynamically Allocated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Range Comparators</a:t>
            </a:r>
            <a:endParaRPr lang="en-US" dirty="0"/>
          </a:p>
        </p:txBody>
      </p:sp>
      <p:sp>
        <p:nvSpPr>
          <p:cNvPr id="4" name="Content Placeholder 3"/>
          <p:cNvSpPr>
            <a:spLocks noGrp="1"/>
          </p:cNvSpPr>
          <p:nvPr>
            <p:ph idx="10"/>
          </p:nvPr>
        </p:nvSpPr>
        <p:spPr>
          <a:xfrm>
            <a:off x="6096000" y="990600"/>
            <a:ext cx="2819400" cy="5334000"/>
          </a:xfrm>
        </p:spPr>
        <p:txBody>
          <a:bodyPr/>
          <a:lstStyle/>
          <a:p>
            <a:r>
              <a:rPr lang="en-US" sz="2400" dirty="0" smtClean="0"/>
              <a:t>4 Connected to Data Buses</a:t>
            </a:r>
          </a:p>
          <a:p>
            <a:r>
              <a:rPr lang="en-US" sz="2400" dirty="0" smtClean="0"/>
              <a:t>32 Bits </a:t>
            </a:r>
          </a:p>
          <a:p>
            <a:r>
              <a:rPr lang="en-US" sz="2400" dirty="0" smtClean="0"/>
              <a:t>Multiple Configurations </a:t>
            </a:r>
          </a:p>
          <a:p>
            <a:pPr lvl="1"/>
            <a:r>
              <a:rPr lang="en-US" sz="2000" dirty="0" smtClean="0"/>
              <a:t>GT</a:t>
            </a:r>
          </a:p>
          <a:p>
            <a:pPr lvl="1"/>
            <a:r>
              <a:rPr lang="en-US" sz="2000" dirty="0" smtClean="0"/>
              <a:t>GEQ</a:t>
            </a:r>
          </a:p>
          <a:p>
            <a:pPr lvl="1"/>
            <a:r>
              <a:rPr lang="en-US" sz="2000" dirty="0" smtClean="0"/>
              <a:t>LT</a:t>
            </a:r>
          </a:p>
          <a:p>
            <a:pPr lvl="1"/>
            <a:r>
              <a:rPr lang="en-US" sz="2000" dirty="0" smtClean="0"/>
              <a:t>LEQ</a:t>
            </a:r>
          </a:p>
          <a:p>
            <a:pPr lvl="1"/>
            <a:r>
              <a:rPr lang="en-US" sz="2000" dirty="0" smtClean="0"/>
              <a:t>EQ</a:t>
            </a:r>
          </a:p>
          <a:p>
            <a:pPr>
              <a:buNone/>
            </a:pPr>
            <a:endParaRPr lang="en-US" sz="2400" dirty="0"/>
          </a:p>
        </p:txBody>
      </p:sp>
      <p:grpSp>
        <p:nvGrpSpPr>
          <p:cNvPr id="13" name="Group 12"/>
          <p:cNvGrpSpPr/>
          <p:nvPr/>
        </p:nvGrpSpPr>
        <p:grpSpPr>
          <a:xfrm>
            <a:off x="685800" y="1295400"/>
            <a:ext cx="413896" cy="4495800"/>
            <a:chOff x="685800" y="1295400"/>
            <a:chExt cx="413896" cy="4495800"/>
          </a:xfrm>
        </p:grpSpPr>
        <p:cxnSp>
          <p:nvCxnSpPr>
            <p:cNvPr id="6" name="Straight Connector 5"/>
            <p:cNvCxnSpPr/>
            <p:nvPr/>
          </p:nvCxnSpPr>
          <p:spPr bwMode="auto">
            <a:xfrm>
              <a:off x="892748"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685800" y="1295400"/>
              <a:ext cx="413896" cy="369332"/>
            </a:xfrm>
            <a:prstGeom prst="rect">
              <a:avLst/>
            </a:prstGeom>
            <a:noFill/>
          </p:spPr>
          <p:txBody>
            <a:bodyPr wrap="none" rtlCol="0">
              <a:spAutoFit/>
            </a:bodyPr>
            <a:lstStyle/>
            <a:p>
              <a:r>
                <a:rPr lang="en-US" dirty="0" smtClean="0"/>
                <a:t>T1</a:t>
              </a:r>
              <a:endParaRPr lang="en-US" dirty="0"/>
            </a:p>
          </p:txBody>
        </p:sp>
      </p:grpSp>
      <p:grpSp>
        <p:nvGrpSpPr>
          <p:cNvPr id="12" name="Group 11"/>
          <p:cNvGrpSpPr/>
          <p:nvPr/>
        </p:nvGrpSpPr>
        <p:grpSpPr>
          <a:xfrm>
            <a:off x="1033904" y="1295400"/>
            <a:ext cx="413896" cy="4495800"/>
            <a:chOff x="2176904" y="1295400"/>
            <a:chExt cx="413896" cy="4495800"/>
          </a:xfrm>
        </p:grpSpPr>
        <p:cxnSp>
          <p:nvCxnSpPr>
            <p:cNvPr id="8" name="Straight Connector 7"/>
            <p:cNvCxnSpPr/>
            <p:nvPr/>
          </p:nvCxnSpPr>
          <p:spPr bwMode="auto">
            <a:xfrm>
              <a:off x="2383852"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2176904" y="1295400"/>
              <a:ext cx="413896" cy="369332"/>
            </a:xfrm>
            <a:prstGeom prst="rect">
              <a:avLst/>
            </a:prstGeom>
            <a:noFill/>
          </p:spPr>
          <p:txBody>
            <a:bodyPr wrap="none" rtlCol="0">
              <a:spAutoFit/>
            </a:bodyPr>
            <a:lstStyle/>
            <a:p>
              <a:r>
                <a:rPr lang="en-US" dirty="0" smtClean="0"/>
                <a:t>T2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16Kb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359</TotalTime>
  <Words>2941</Words>
  <Application>Microsoft Office PowerPoint</Application>
  <PresentationFormat>On-screen Show (4:3)</PresentationFormat>
  <Paragraphs>638</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lpstr>Use Case: Bios Task Stack Monitor</vt:lpstr>
      <vt:lpstr>Application View</vt:lpstr>
      <vt:lpstr>Dual Range Comparators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Dan Rinkes</cp:lastModifiedBy>
  <cp:revision>33</cp:revision>
  <dcterms:created xsi:type="dcterms:W3CDTF">2012-02-09T20:31:56Z</dcterms:created>
  <dcterms:modified xsi:type="dcterms:W3CDTF">2012-04-30T18:20:13Z</dcterms:modified>
</cp:coreProperties>
</file>