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113" d="100"/>
          <a:sy n="11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2E7F0F2-7B87-411D-B9A5-C6A258836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F9690-44B3-444D-BB9D-1068CE2C1403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5819D-BA6A-4CFC-ABB8-DEFE230ADC9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87053-903A-43EF-8565-436E2615098E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3466A-BBCD-4B33-BABE-8DECDE70EA0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EF400-AED2-41F8-8C3C-07885F283DC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83502-928D-4C66-B9F1-BF8C2886F4F4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F4DCE-0A17-4BD6-AA99-C7EEEECBB617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E7F0F2-7B87-411D-B9A5-C6A258836D8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CIV Application Team 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smtClean="0"/>
              <a:t>Supports multiple users (players)</a:t>
            </a:r>
          </a:p>
          <a:p>
            <a:pPr lvl="1" eaLnBrk="1" hangingPunct="1"/>
            <a:r>
              <a:rPr lang="en-US" sz="2000" smtClean="0"/>
              <a:t>Each core in a multicore system</a:t>
            </a:r>
          </a:p>
          <a:p>
            <a:pPr lvl="1" eaLnBrk="1" hangingPunct="1"/>
            <a:r>
              <a:rPr lang="en-US" sz="2000" smtClean="0"/>
              <a:t>High bit-rate peripherals including SRIO,  AIF2, Network Coprocessor (NETCP), and PCIe</a:t>
            </a:r>
          </a:p>
          <a:p>
            <a:pPr eaLnBrk="1" hangingPunct="1"/>
            <a:r>
              <a:rPr lang="en-US" sz="240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smtClean="0"/>
              <a:t>Configuration effort is performed during  initialization</a:t>
            </a:r>
          </a:p>
          <a:p>
            <a:pPr lvl="1" eaLnBrk="1" hangingPunct="1"/>
            <a:r>
              <a:rPr lang="en-US" sz="2000" smtClean="0"/>
              <a:t>Enables short and fast run-time operation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pdk_C6678_1_0_0_18\packages\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exampleProjects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9D4DD37-91EA-46D1-B7B9-78244388DA15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69E4581-C765-489C-A683-9BE41523C89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Hardware-based Queue Manager Sub-System (QMSS)</a:t>
            </a:r>
          </a:p>
          <a:p>
            <a:pPr lvl="1" eaLnBrk="1" hangingPunct="1"/>
            <a:r>
              <a:rPr lang="en-US" sz="2000" smtClean="0"/>
              <a:t>One QMSS instance within the Multicore Navigator</a:t>
            </a:r>
          </a:p>
          <a:p>
            <a:pPr lvl="1" eaLnBrk="1" hangingPunct="1"/>
            <a:r>
              <a:rPr lang="en-US" sz="2000" smtClean="0"/>
              <a:t>One QMSS instance in each of the following modules: SRIO,  AIF2, Network Coprocessor (NETCP), and PCIe</a:t>
            </a:r>
            <a:endParaRPr lang="en-US" sz="1600" smtClean="0"/>
          </a:p>
          <a:p>
            <a:pPr eaLnBrk="1" hangingPunct="1"/>
            <a:r>
              <a:rPr lang="en-US" sz="2400" smtClean="0"/>
              <a:t>Specialized Packet DMAs (PKTDMA)</a:t>
            </a:r>
          </a:p>
          <a:p>
            <a:pPr lvl="1" eaLnBrk="1" hangingPunct="1"/>
            <a:r>
              <a:rPr lang="en-US" sz="200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smtClean="0"/>
              <a:t>Multiple copies reside within each user (all cores, SRIO,  PCIe, NETCP, AIF2, etc.)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338" cy="5295900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19F508D-F8E2-416C-9230-73C19EACD74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78021</TotalTime>
  <Words>2711</Words>
  <Application>Microsoft Office PowerPoint</Application>
  <PresentationFormat>On-screen Show (4:3)</PresentationFormat>
  <Paragraphs>517</Paragraphs>
  <Slides>44</Slides>
  <Notes>44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KeyStoneOLT</vt:lpstr>
      <vt:lpstr>Microsoft Visio Drawing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 During Run Time?</vt:lpstr>
      <vt:lpstr>Receive Example</vt:lpstr>
      <vt:lpstr>Core-to-Core 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1059</cp:revision>
  <cp:lastPrinted>1601-01-01T00:00:00Z</cp:lastPrinted>
  <dcterms:created xsi:type="dcterms:W3CDTF">1601-01-01T00:00:00Z</dcterms:created>
  <dcterms:modified xsi:type="dcterms:W3CDTF">2012-03-07T14:31:45Z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