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B4474F-6F0D-4B9A-A152-72A163EE83BB}" type="datetimeFigureOut">
              <a:rPr lang="en-US"/>
              <a:pPr>
                <a:defRPr/>
              </a:pPr>
              <a:t>3/7/2012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9257E1-6C82-499E-97AE-5698606E5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61A04A-1E32-482A-BFE1-E7DBAC9170D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B65D5-9C36-4639-9D2D-E3E65076C3B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AE62-176D-4000-9FDE-6B56ED047F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96A5-6BEA-44AC-B5F4-93304319095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01B81-3183-4040-8F14-4E8693397AF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2B36FC-7C0A-4FD4-8975-9C2C2A8E4F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83D9C-BB54-4E54-BC41-13F3DC050F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257E1-6C82-499E-97AE-5698606E561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76E09-CB95-43BC-980A-8CD68EAA1BAE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MMI Application Team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610</Words>
  <Application>Microsoft Office PowerPoint</Application>
  <PresentationFormat>On-screen Show (4:3)</PresentationFormat>
  <Paragraphs>207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154</cp:revision>
  <dcterms:created xsi:type="dcterms:W3CDTF">2011-09-19T13:48:12Z</dcterms:created>
  <dcterms:modified xsi:type="dcterms:W3CDTF">2012-03-07T14:31:58Z</dcterms:modified>
</cp:coreProperties>
</file>