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2"/>
  </p:notesMasterIdLst>
  <p:handoutMasterIdLst>
    <p:handoutMasterId r:id="rId53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9" r:id="rId21"/>
    <p:sldId id="1016" r:id="rId22"/>
    <p:sldId id="998" r:id="rId23"/>
    <p:sldId id="999" r:id="rId24"/>
    <p:sldId id="1000" r:id="rId25"/>
    <p:sldId id="1001" r:id="rId26"/>
    <p:sldId id="995" r:id="rId27"/>
    <p:sldId id="996" r:id="rId28"/>
    <p:sldId id="997" r:id="rId29"/>
    <p:sldId id="1002" r:id="rId30"/>
    <p:sldId id="1003" r:id="rId31"/>
    <p:sldId id="1004" r:id="rId32"/>
    <p:sldId id="1005" r:id="rId33"/>
    <p:sldId id="1017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20" r:id="rId42"/>
    <p:sldId id="1021" r:id="rId43"/>
    <p:sldId id="1008" r:id="rId44"/>
    <p:sldId id="1009" r:id="rId45"/>
    <p:sldId id="1010" r:id="rId46"/>
    <p:sldId id="1011" r:id="rId47"/>
    <p:sldId id="1012" r:id="rId48"/>
    <p:sldId id="1013" r:id="rId49"/>
    <p:sldId id="1014" r:id="rId50"/>
    <p:sldId id="1015" r:id="rId51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20" d="100"/>
          <a:sy n="120" d="100"/>
        </p:scale>
        <p:origin x="-546" y="-384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1165082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5400" kern="0" dirty="0" err="1" smtClean="0">
                <a:solidFill>
                  <a:srgbClr val="000000"/>
                </a:solidFill>
                <a:latin typeface="+mj-lt"/>
              </a:rPr>
              <a:t>KeyStone</a:t>
            </a:r>
            <a:r>
              <a:rPr lang="en-US" sz="54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SoC</a:t>
            </a:r>
            <a:endParaRPr lang="en-US" sz="5400" dirty="0" smtClean="0">
              <a:latin typeface="+mj-lt"/>
            </a:endParaRPr>
          </a:p>
          <a:p>
            <a:pPr algn="ctr">
              <a:defRPr/>
            </a:pPr>
            <a:r>
              <a:rPr lang="en-US" sz="5400" dirty="0" smtClean="0">
                <a:latin typeface="+mj-lt"/>
              </a:rPr>
              <a:t>Architecture Overview</a:t>
            </a:r>
            <a:endParaRPr lang="en-US" sz="5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1021559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98059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520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104945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98382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104867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98382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47972</TotalTime>
  <Words>4382</Words>
  <Application>Microsoft Office PowerPoint</Application>
  <PresentationFormat>On-screen Show (4:3)</PresentationFormat>
  <Paragraphs>1756</Paragraphs>
  <Slides>45</Slides>
  <Notes>43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13_KeyStoneOLT</vt:lpstr>
      <vt:lpstr>14_KeyStoneOLT</vt:lpstr>
      <vt:lpstr>Visio</vt:lpstr>
      <vt:lpstr>Multicore Applications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1620</cp:revision>
  <dcterms:created xsi:type="dcterms:W3CDTF">2007-12-19T20:51:45Z</dcterms:created>
  <dcterms:modified xsi:type="dcterms:W3CDTF">2013-04-25T21:28:33Z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