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1" r:id="rId4"/>
    <p:sldId id="262" r:id="rId5"/>
    <p:sldId id="257" r:id="rId6"/>
    <p:sldId id="263" r:id="rId7"/>
    <p:sldId id="264" r:id="rId8"/>
    <p:sldId id="25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958A-981E-4982-826A-08D17B3E6525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CD58-06D3-4376-A45D-E083ADBE5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Hello, and welcome to the keystone training for the network coprocessor – packet acelerator.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3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2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sandPackets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/>
          </p:cNvSpPr>
          <p:nvPr/>
        </p:nvSpPr>
        <p:spPr bwMode="auto">
          <a:xfrm>
            <a:off x="533400" y="2209800"/>
            <a:ext cx="81534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latin typeface="Calibri" pitchFamily="34" charset="0"/>
              </a:rPr>
              <a:t>Introduction to</a:t>
            </a:r>
            <a:r>
              <a:rPr lang="en-US" sz="4400" dirty="0">
                <a:latin typeface="Calibri" pitchFamily="34" charset="0"/>
              </a:rPr>
              <a:t/>
            </a:r>
            <a:br>
              <a:rPr lang="en-US" sz="4400" dirty="0">
                <a:latin typeface="Calibri" pitchFamily="34" charset="0"/>
              </a:rPr>
            </a:br>
            <a:r>
              <a:rPr lang="en-US" sz="4400" dirty="0">
                <a:latin typeface="Calibri" pitchFamily="34" charset="0"/>
              </a:rPr>
              <a:t>Packet Accelerator (</a:t>
            </a:r>
            <a:r>
              <a:rPr lang="en-US" sz="4400">
                <a:latin typeface="Calibri" pitchFamily="34" charset="0"/>
              </a:rPr>
              <a:t>PA</a:t>
            </a:r>
            <a:r>
              <a:rPr lang="en-US" sz="4400" smtClean="0">
                <a:latin typeface="Calibri" pitchFamily="34" charset="0"/>
              </a:rPr>
              <a:t>)</a:t>
            </a:r>
            <a:endParaRPr lang="en-US" sz="4400" dirty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7" y="337770"/>
            <a:ext cx="7019925" cy="618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324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65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7 Application Layer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6 Presentation Layer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5 Session Layer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Transport Layer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Network Layer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Data Link Layer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 Physical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6096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7 layers of OSI (Open Systems Interconnection)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457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Layer 4   - UDP, TCP, DCCP, SCTP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191000"/>
          <a:ext cx="6080760" cy="2313432"/>
        </p:xfrm>
        <a:graphic>
          <a:graphicData uri="http://schemas.openxmlformats.org/drawingml/2006/table">
            <a:tbl>
              <a:tblPr/>
              <a:tblGrid>
                <a:gridCol w="1097280"/>
                <a:gridCol w="1314450"/>
                <a:gridCol w="36690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Protocol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Usage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TCPMUX (TCP port Service Multiplexer)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FTP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SMTP (simple mail transfer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67-68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BOOTP (also used as DHCP)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TFTP (Trivial FTP)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HTTP (Hypertext Transfer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POPv2 (Post office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POPv3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reserved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1024-49151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Registered ports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49152-65535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Dynamic or private ports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810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Common Ports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1143000"/>
          <a:ext cx="7923213" cy="2647033"/>
        </p:xfrm>
        <a:graphic>
          <a:graphicData uri="http://schemas.openxmlformats.org/presentationml/2006/ole">
            <p:oleObj spid="_x0000_s1030" name="Document" r:id="rId3" imgW="9143190" imgH="3054501" progId="Word.Document.12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4572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Layer 3 - Ipv4, Ipv6, ICMP, ICMPv6, ECN,IGMP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1000" y="2057400"/>
          <a:ext cx="8247062" cy="2720975"/>
        </p:xfrm>
        <a:graphic>
          <a:graphicData uri="http://schemas.openxmlformats.org/presentationml/2006/ole">
            <p:oleObj spid="_x0000_s19459" name="Document" r:id="rId3" imgW="8246651" imgH="2720443" progId="Word.Document.12">
              <p:link updateAutomatic="1"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5410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IpSec</a:t>
            </a:r>
            <a:r>
              <a:rPr lang="en-US" dirty="0" smtClean="0"/>
              <a:t> (tunneling) – encryption of the IP addresses and assign new IP addresses (virtual Private Network)</a:t>
            </a:r>
          </a:p>
          <a:p>
            <a:r>
              <a:rPr lang="en-US" dirty="0" smtClean="0"/>
              <a:t>Same destination might have multiple new IP addresses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3200400"/>
          <a:ext cx="6451600" cy="782637"/>
        </p:xfrm>
        <a:graphic>
          <a:graphicData uri="http://schemas.openxmlformats.org/presentationml/2006/ole">
            <p:oleObj spid="_x0000_s20482" name="Visio" r:id="rId3" imgW="6450971" imgH="782990" progId="Visio.Drawing.11">
              <p:link updateAutomatic="1"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572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Layer 2 - Ethernet 802.3, Token Ring 802.5, PPP, X.25, FDDI, ISDN, Frame Relay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ECN,IGMP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Sending and receiving a packet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514600" y="1133619"/>
          <a:ext cx="3454400" cy="4582969"/>
        </p:xfrm>
        <a:graphic>
          <a:graphicData uri="http://schemas.openxmlformats.org/presentationml/2006/ole">
            <p:oleObj spid="_x0000_s15362" name="Visio" r:id="rId3" imgW="2793371" imgH="3706908" progId="Visio.Drawing.11">
              <p:link updateAutomatic="1"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.682"/>
  <p:tag name="ARTICULATE_TITLE_TAG" val="NETCP Packet Accelerator"/>
  <p:tag name="ARTICULATE_SLIDE_GUID" val="3958b2ed-f758-46dc-888d-a33f920b53ad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201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Office Theme</vt:lpstr>
      <vt:lpstr>C:\Users\a0270985\Documents\training\customer\London_2012\layer3.docx</vt:lpstr>
      <vt:lpstr>C:\Users\a0270985\Documents\training\customer\London_2012\layer2.vsd</vt:lpstr>
      <vt:lpstr>C:\Users\a0270985\Documents\training\customer\London_2012\layersandPackets.vsd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Sending and receiving a packet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 Katzur</dc:creator>
  <cp:lastModifiedBy>Ran Katzur</cp:lastModifiedBy>
  <cp:revision>45</cp:revision>
  <dcterms:created xsi:type="dcterms:W3CDTF">2012-04-02T13:05:24Z</dcterms:created>
  <dcterms:modified xsi:type="dcterms:W3CDTF">2012-04-03T15:34:41Z</dcterms:modified>
</cp:coreProperties>
</file>