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38" r:id="rId14"/>
    <p:sldId id="321" r:id="rId15"/>
    <p:sldId id="309" r:id="rId16"/>
    <p:sldId id="314" r:id="rId17"/>
    <p:sldId id="316" r:id="rId18"/>
    <p:sldId id="358" r:id="rId19"/>
    <p:sldId id="359" r:id="rId20"/>
    <p:sldId id="318" r:id="rId21"/>
    <p:sldId id="317" r:id="rId22"/>
    <p:sldId id="356" r:id="rId23"/>
    <p:sldId id="322" r:id="rId24"/>
    <p:sldId id="323" r:id="rId25"/>
    <p:sldId id="324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46" r:id="rId35"/>
    <p:sldId id="366" r:id="rId36"/>
    <p:sldId id="329" r:id="rId37"/>
    <p:sldId id="367" r:id="rId38"/>
    <p:sldId id="330" r:id="rId39"/>
    <p:sldId id="368" r:id="rId40"/>
    <p:sldId id="331" r:id="rId41"/>
    <p:sldId id="339" r:id="rId42"/>
    <p:sldId id="340" r:id="rId43"/>
    <p:sldId id="352" r:id="rId44"/>
    <p:sldId id="341" r:id="rId45"/>
    <p:sldId id="347" r:id="rId46"/>
    <p:sldId id="363" r:id="rId47"/>
    <p:sldId id="343" r:id="rId48"/>
    <p:sldId id="348" r:id="rId49"/>
    <p:sldId id="293" r:id="rId50"/>
  </p:sldIdLst>
  <p:sldSz cx="9144000" cy="6858000" type="screen4x3"/>
  <p:notesSz cx="7010400" cy="92964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127" d="100"/>
          <a:sy n="127" d="100"/>
        </p:scale>
        <p:origin x="-6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1/25/2012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mk:@MSITStore:C:\ti\ccs\pdk_C6678_1_0_0_18\packages\ti\drv\hyplnk\docs\hyplnkDocs.chm::/structhyplnk_registers__s.html" TargetMode="External"/><Relationship Id="rId3" Type="http://schemas.openxmlformats.org/officeDocument/2006/relationships/hyperlink" Target="mk:@MSITStore:C:\ti\ccs\pdk_C6678_1_0_0_18\packages\ti\drv\hyplnk\docs\hyplnkDocs.chm::/group__hyplnklld__api__functions.html#g721b6a2ae2190a188d298765700d0a31" TargetMode="External"/><Relationship Id="rId7" Type="http://schemas.openxmlformats.org/officeDocument/2006/relationships/hyperlink" Target="mk:@MSITStore:C:\ti\ccs\pdk_C6678_1_0_0_18\packages\ti\drv\hyplnk\docs\hyplnkDocs.chm::/group__hyplnklld__api__constants.html#gd56fb653a1d8c56c717b1d2f9be619b8" TargetMode="External"/><Relationship Id="rId12" Type="http://schemas.openxmlformats.org/officeDocument/2006/relationships/hyperlink" Target="mk:@MSITStore:C:\ti\ccs\pdk_C6678_1_0_0_18\packages\ti\drv\hyplnk\docs\hyplnkDocs.chm::/group__hyplnklld__api__functions.html#ge270052bac23e4e78c4f87337486d2f2" TargetMode="External"/><Relationship Id="rId2" Type="http://schemas.openxmlformats.org/officeDocument/2006/relationships/hyperlink" Target="mk:@MSITStore:C:\ti\ccs\pdk_C6678_1_0_0_18\packages\ti\drv\hyplnk\docs\hyplnkDocs.chm::/hyplnk_8h.html#a321debb4bb9484024b68e94d5cbf4f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functions.html#g718bdfa0f5d575d0ae1b374dfd5bdc2a" TargetMode="External"/><Relationship Id="rId11" Type="http://schemas.openxmlformats.org/officeDocument/2006/relationships/hyperlink" Target="mk:@MSITStore:C:\ti\ccs\pdk_C6678_1_0_0_18\packages\ti\drv\hyplnk\docs\hyplnkDocs.chm::/group__hyplnklld__api__functions.html#gc3f38ebbc0ce1896c640720a0bb02ba5" TargetMode="External"/><Relationship Id="rId5" Type="http://schemas.openxmlformats.org/officeDocument/2006/relationships/hyperlink" Target="mk:@MSITStore:C:\ti\ccs\pdk_C6678_1_0_0_18\packages\ti\drv\hyplnk\docs\hyplnkDocs.chm::/group__hyplnklld__api__functions.html#g2cc0673610503815631832208f5a5d73" TargetMode="External"/><Relationship Id="rId10" Type="http://schemas.openxmlformats.org/officeDocument/2006/relationships/hyperlink" Target="mk:@MSITStore:C:\ti\ccs\pdk_C6678_1_0_0_18\packages\ti\drv\hyplnk\docs\hyplnkDocs.chm::/group__hyplnklld__api__functions.html#g2d6d76e6c3fad35761c2e95de8cd7537" TargetMode="External"/><Relationship Id="rId4" Type="http://schemas.openxmlformats.org/officeDocument/2006/relationships/hyperlink" Target="mk:@MSITStore:C:\ti\ccs\pdk_C6678_1_0_0_18\packages\ti\drv\hyplnk\docs\hyplnkDocs.chm::/group__hyplnklld__api__structures.html#g01eafeff9cce3d449af9c29117a137b5" TargetMode="External"/><Relationship Id="rId9" Type="http://schemas.openxmlformats.org/officeDocument/2006/relationships/hyperlink" Target="mk:@MSITStore:C:\ti\ccs\pdk_C6678_1_0_0_18\packages\ti\drv\hyplnk\docs\hyplnkDocs.chm::/group__hyplnklld__api__functions.html#gd6ebc7666213319612b320c3f6945d8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" TargetMode="External"/><Relationship Id="rId2" Type="http://schemas.openxmlformats.org/officeDocument/2006/relationships/hyperlink" Target="http://www.ti.com/lit/SPRUGW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3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21 information bits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</a:t>
            </a:r>
            <a:r>
              <a:rPr lang="en-US" dirty="0"/>
              <a:t>bits are </a:t>
            </a:r>
            <a:r>
              <a:rPr lang="en-US" dirty="0" smtClean="0"/>
              <a:t>the MSB Segment Base Address</a:t>
            </a:r>
            <a:endParaRPr lang="en-US" dirty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</a:t>
            </a:r>
            <a:r>
              <a:rPr lang="en-US" dirty="0"/>
              <a:t>bits are the </a:t>
            </a:r>
            <a:r>
              <a:rPr lang="en-US" dirty="0" smtClean="0"/>
              <a:t>Remote Segment Size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0x0000_20000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0x0000_40000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0x0000_80000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0x0080_00000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0x0100_00000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</a:t>
            </a:r>
            <a:r>
              <a:rPr lang="en-US" sz="2000" dirty="0" smtClean="0">
                <a:latin typeface="+mj-lt"/>
              </a:rPr>
              <a:t>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depends on the maximum segment size: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(1 segment), 10 →  0x07FF_FFFF (2 segments),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 (8 segments) , 0 → 0x0001_FFFF (16 segments)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</a:t>
            </a:r>
            <a:r>
              <a:rPr lang="en-US" sz="4400" dirty="0" smtClean="0">
                <a:latin typeface="+mj-lt"/>
              </a:rPr>
              <a:t>Side</a:t>
            </a:r>
            <a:r>
              <a:rPr lang="en-US" sz="4400" dirty="0" smtClean="0">
                <a:latin typeface="+mj-lt"/>
              </a:rPr>
              <a:t>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 (1 segment), 10 → 0x03FF_FFFF (4 segments),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(15 segments) ,   1 → 0x0001_FFFF (16 segments)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txsegsel</a:t>
            </a:r>
            <a:r>
              <a:rPr lang="en-US" dirty="0" smtClean="0">
                <a:latin typeface="+mj-lt"/>
              </a:rPr>
              <a:t> = 12 mask 0x0FFF_FFFF (no bit for segment select)</a:t>
            </a:r>
            <a:endParaRPr lang="en-US" dirty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3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</a:t>
            </a:r>
            <a:r>
              <a:rPr lang="en-US" dirty="0" smtClean="0">
                <a:latin typeface="+mj-lt"/>
              </a:rPr>
              <a:t>0x0100_0000 </a:t>
            </a:r>
            <a:r>
              <a:rPr lang="en-US" dirty="0" smtClean="0">
                <a:latin typeface="+mj-lt"/>
              </a:rPr>
              <a:t>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</a:t>
            </a:r>
            <a:r>
              <a:rPr lang="en-US" dirty="0" smtClean="0">
                <a:latin typeface="+mj-lt"/>
              </a:rPr>
              <a:t>0x8000_0000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0x8200_0000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0x8400_0000</a:t>
            </a:r>
            <a:r>
              <a:rPr lang="en-US" dirty="0" smtClean="0">
                <a:latin typeface="+mj-lt"/>
              </a:rPr>
              <a:t>, to </a:t>
            </a:r>
            <a:r>
              <a:rPr lang="en-US" dirty="0" smtClean="0">
                <a:latin typeface="+mj-lt"/>
              </a:rPr>
              <a:t>0x8E00_0000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</a:t>
            </a:r>
            <a:r>
              <a:rPr lang="en-US" dirty="0" err="1" smtClean="0">
                <a:latin typeface="+mj-lt"/>
              </a:rPr>
              <a:t>xigmask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7 mask </a:t>
            </a:r>
            <a:r>
              <a:rPr lang="en-US" dirty="0" smtClean="0">
                <a:latin typeface="+mj-lt"/>
              </a:rPr>
              <a:t>0x00FF_FFFF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8 mask </a:t>
            </a:r>
            <a:r>
              <a:rPr lang="en-US" dirty="0" smtClean="0">
                <a:latin typeface="+mj-lt"/>
              </a:rPr>
              <a:t>0x00FF_FFFF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</a:t>
            </a:r>
            <a:r>
              <a:rPr lang="en-US" dirty="0" smtClean="0">
                <a:latin typeface="+mj-lt"/>
              </a:rPr>
              <a:t>0x067_89a0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</a:t>
            </a:r>
            <a:r>
              <a:rPr lang="en-US" dirty="0" smtClean="0">
                <a:latin typeface="+mj-lt"/>
              </a:rPr>
              <a:t>0x8A00_0000</a:t>
            </a:r>
            <a:r>
              <a:rPr lang="en-US" dirty="0" smtClean="0">
                <a:latin typeface="+mj-lt"/>
              </a:rPr>
              <a:t>	Size 23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</a:t>
            </a:r>
            <a:r>
              <a:rPr lang="en-US" dirty="0" smtClean="0">
                <a:latin typeface="+mj-lt"/>
              </a:rPr>
              <a:t>0x8A00_0000 </a:t>
            </a:r>
            <a:r>
              <a:rPr lang="en-US" dirty="0" smtClean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0x0067_89A0 </a:t>
            </a:r>
            <a:r>
              <a:rPr lang="en-US" dirty="0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0x8A67_89A0</a:t>
            </a:r>
            <a:endParaRPr lang="en-US" dirty="0" smtClean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5123" name="Visio" r:id="rId3" imgW="5521247" imgH="2273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</a:t>
            </a:r>
            <a:r>
              <a:rPr lang="en-US" dirty="0" smtClean="0">
                <a:latin typeface="+mj-lt"/>
              </a:rPr>
              <a:t>0x0100_0000 </a:t>
            </a:r>
            <a:r>
              <a:rPr lang="en-US" dirty="0" smtClean="0">
                <a:latin typeface="+mj-lt"/>
              </a:rPr>
              <a:t>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</a:t>
            </a:r>
            <a:r>
              <a:rPr lang="en-US" dirty="0" smtClean="0">
                <a:latin typeface="+mj-lt"/>
              </a:rPr>
              <a:t>0x8000_0000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0x8100_0000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0x8200_0000</a:t>
            </a:r>
            <a:r>
              <a:rPr lang="en-US" dirty="0" smtClean="0">
                <a:latin typeface="+mj-lt"/>
              </a:rPr>
              <a:t>, to </a:t>
            </a:r>
            <a:r>
              <a:rPr lang="en-US" dirty="0" smtClean="0">
                <a:latin typeface="+mj-lt"/>
              </a:rPr>
              <a:t>0x8600_0000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8 mask </a:t>
            </a:r>
            <a:r>
              <a:rPr lang="en-US" dirty="0" smtClean="0">
                <a:latin typeface="+mj-lt"/>
              </a:rPr>
              <a:t>0x01FF_FFFF  </a:t>
            </a:r>
            <a:r>
              <a:rPr lang="en-US" dirty="0" smtClean="0">
                <a:latin typeface="+mj-lt"/>
              </a:rPr>
              <a:t>Rxsegsel = 9 mask </a:t>
            </a:r>
            <a:r>
              <a:rPr lang="en-US" dirty="0" smtClean="0">
                <a:latin typeface="+mj-lt"/>
              </a:rPr>
              <a:t>0x01FF_FFFF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</a:t>
            </a:r>
            <a:r>
              <a:rPr lang="en-US" dirty="0" smtClean="0">
                <a:latin typeface="+mj-lt"/>
              </a:rPr>
              <a:t>0x8200_0000</a:t>
            </a:r>
            <a:r>
              <a:rPr lang="en-US" dirty="0" smtClean="0">
                <a:latin typeface="+mj-lt"/>
              </a:rPr>
              <a:t>	Size 23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</a:t>
            </a:r>
            <a:r>
              <a:rPr lang="en-US" dirty="0" smtClean="0">
                <a:latin typeface="+mj-lt"/>
              </a:rPr>
              <a:t>0x8200_0000 </a:t>
            </a:r>
            <a:r>
              <a:rPr lang="en-US" dirty="0" smtClean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0x0067_89A0 </a:t>
            </a:r>
            <a:r>
              <a:rPr lang="en-US" dirty="0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0x8267_89A0 </a:t>
            </a:r>
            <a:endParaRPr lang="en-US" dirty="0" smtClean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3" imgW="5521247" imgH="2273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Txigmask = 5 mask 0x003f ffff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Rxsegsel = 6 mask 0x003f ffff</a:t>
            </a:r>
            <a:endParaRPr lang="en-US" sz="16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3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33400" y="647075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</a:t>
            </a:r>
            <a:r>
              <a:rPr lang="en-US" dirty="0" smtClean="0">
                <a:latin typeface="+mj-lt"/>
              </a:rPr>
              <a:t>0x8000_0000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0x8080_0000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0x8100_0000</a:t>
            </a:r>
            <a:r>
              <a:rPr lang="en-US" dirty="0" smtClean="0">
                <a:latin typeface="+mj-lt"/>
              </a:rPr>
              <a:t>, 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5 mask </a:t>
            </a:r>
            <a:r>
              <a:rPr lang="en-US" dirty="0" smtClean="0">
                <a:latin typeface="+mj-lt"/>
              </a:rPr>
              <a:t>0x003F_FFFF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Rxsegsel</a:t>
            </a:r>
            <a:r>
              <a:rPr lang="en-US" dirty="0" smtClean="0">
                <a:latin typeface="+mj-lt"/>
              </a:rPr>
              <a:t> = 6 mask </a:t>
            </a:r>
            <a:r>
              <a:rPr lang="en-US" dirty="0" smtClean="0">
                <a:latin typeface="+mj-lt"/>
              </a:rPr>
              <a:t>0x003F_FFFF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0x5567_89A0 </a:t>
            </a:r>
            <a:r>
              <a:rPr lang="en-US" dirty="0">
                <a:latin typeface="+mj-lt"/>
              </a:rPr>
              <a:t>- offset </a:t>
            </a:r>
            <a:r>
              <a:rPr lang="en-US" dirty="0" smtClean="0">
                <a:latin typeface="+mj-lt"/>
              </a:rPr>
              <a:t>0x0027_89A0 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is 21 (010101)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21	</a:t>
            </a:r>
            <a:r>
              <a:rPr lang="en-US" dirty="0" smtClean="0">
                <a:latin typeface="+mj-lt"/>
              </a:rPr>
              <a:t>0x8A80_0000</a:t>
            </a:r>
            <a:r>
              <a:rPr lang="en-US" dirty="0" smtClean="0">
                <a:latin typeface="+mj-lt"/>
              </a:rPr>
              <a:t>	Size 21</a:t>
            </a:r>
          </a:p>
          <a:p>
            <a:pPr lvl="1"/>
            <a:endParaRPr lang="en-US" sz="10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 the receive side, the address is </a:t>
            </a:r>
            <a:r>
              <a:rPr lang="en-US" dirty="0" smtClean="0">
                <a:latin typeface="+mj-lt"/>
              </a:rPr>
              <a:t>0x8a80_0000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0x0027_89a0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0x8AA7_89a0</a:t>
            </a:r>
            <a:endParaRPr lang="en-US" dirty="0">
              <a:latin typeface="+mj-lt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762000" y="3810000"/>
          <a:ext cx="7467600" cy="3048000"/>
        </p:xfrm>
        <a:graphic>
          <a:graphicData uri="http://schemas.openxmlformats.org/presentationml/2006/ole">
            <p:oleObj spid="_x0000_s8194" name="Visio" r:id="rId3" imgW="5521247" imgH="2273570" progId="Visio.Drawing.11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</a:t>
            </a:r>
            <a:r>
              <a:rPr lang="en-US" sz="1900" i="1" dirty="0" smtClean="0">
                <a:latin typeface="+mj-lt"/>
              </a:rPr>
              <a:t>power to peripherals </a:t>
            </a:r>
            <a:r>
              <a:rPr lang="en-US" sz="1900" i="1" dirty="0" smtClean="0">
                <a:latin typeface="+mj-lt"/>
              </a:rPr>
              <a:t>involves </a:t>
            </a:r>
            <a:r>
              <a:rPr lang="en-US" sz="1900" i="1" dirty="0" smtClean="0">
                <a:latin typeface="+mj-lt"/>
              </a:rPr>
              <a:t>the following </a:t>
            </a:r>
            <a:r>
              <a:rPr lang="en-US" sz="1900" i="1" dirty="0" smtClean="0">
                <a:latin typeface="+mj-lt"/>
              </a:rPr>
              <a:t>four functions</a:t>
            </a:r>
            <a:r>
              <a:rPr lang="en-US" sz="1900" i="1" dirty="0" smtClean="0">
                <a:latin typeface="+mj-lt"/>
              </a:rPr>
              <a:t>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3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5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6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7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8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2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9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7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8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2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2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10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11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12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</a:t>
            </a:r>
            <a:r>
              <a:rPr lang="en-US" sz="2600" dirty="0" smtClean="0">
                <a:latin typeface="+mj-lt"/>
              </a:rPr>
              <a:t>used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“</a:t>
            </a:r>
            <a:r>
              <a:rPr lang="en-US" sz="2600" dirty="0" smtClean="0">
                <a:latin typeface="+mj-lt"/>
              </a:rPr>
              <a:t>as is” </a:t>
            </a:r>
            <a:r>
              <a:rPr lang="en-US" sz="2600" dirty="0" smtClean="0">
                <a:latin typeface="+mj-lt"/>
              </a:rPr>
              <a:t>or </a:t>
            </a:r>
            <a:r>
              <a:rPr lang="en-US" sz="2600" dirty="0" smtClean="0">
                <a:latin typeface="+mj-lt"/>
              </a:rPr>
              <a:t>be modified </a:t>
            </a:r>
            <a:r>
              <a:rPr lang="en-US" sz="2600" dirty="0" smtClean="0">
                <a:latin typeface="+mj-lt"/>
              </a:rPr>
              <a:t>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</a:t>
            </a:r>
            <a:r>
              <a:rPr lang="en-US" sz="2000" dirty="0" smtClean="0">
                <a:latin typeface="+mj-lt"/>
              </a:rPr>
              <a:t>the PDK (Platform Development Kit) release </a:t>
            </a:r>
            <a:r>
              <a:rPr lang="en-US" sz="2000" dirty="0" smtClean="0">
                <a:latin typeface="+mj-lt"/>
              </a:rPr>
              <a:t>are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 set of examples for each of the </a:t>
            </a:r>
            <a:r>
              <a:rPr lang="en-US" sz="2000" dirty="0" smtClean="0">
                <a:latin typeface="+mj-lt"/>
              </a:rPr>
              <a:t>peripherals.</a:t>
            </a: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</a:t>
            </a:r>
            <a:r>
              <a:rPr lang="en-US" sz="2000" smtClean="0">
                <a:latin typeface="+mj-lt"/>
              </a:rPr>
              <a:t>as </a:t>
            </a:r>
            <a:r>
              <a:rPr lang="en-US" sz="2000" smtClean="0">
                <a:latin typeface="+mj-lt"/>
              </a:rPr>
              <a:t>a single-EVM </a:t>
            </a:r>
            <a:r>
              <a:rPr lang="en-US" sz="2000" dirty="0" smtClean="0">
                <a:latin typeface="+mj-lt"/>
              </a:rPr>
              <a:t>loopback </a:t>
            </a:r>
            <a:r>
              <a:rPr lang="en-US" sz="2000" dirty="0" smtClean="0">
                <a:latin typeface="+mj-lt"/>
              </a:rPr>
              <a:t>or between </a:t>
            </a:r>
            <a:r>
              <a:rPr lang="en-US" sz="2000" smtClean="0">
                <a:latin typeface="+mj-lt"/>
              </a:rPr>
              <a:t>two </a:t>
            </a:r>
            <a:r>
              <a:rPr lang="en-US" sz="2000" smtClean="0">
                <a:latin typeface="+mj-lt"/>
              </a:rPr>
              <a:t>C66x EVM </a:t>
            </a:r>
            <a:r>
              <a:rPr lang="en-US" sz="2000" dirty="0" smtClean="0">
                <a:latin typeface="+mj-lt"/>
              </a:rPr>
              <a:t>boards.</a:t>
            </a: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pdk_C6678_1_0_0_18\packages\ti\drv\exampleProjects\hyplnk_exampleProject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2731</Words>
  <Application>Microsoft Office PowerPoint</Application>
  <PresentationFormat>On-screen Show (4:3)</PresentationFormat>
  <Paragraphs>745</Paragraphs>
  <Slides>49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77_KeyStoneOLT</vt:lpstr>
      <vt:lpstr>Visio</vt:lpstr>
      <vt:lpstr>Microsoft Visio Drawing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Agenda</vt:lpstr>
      <vt:lpstr>Segmentation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46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363</cp:revision>
  <dcterms:created xsi:type="dcterms:W3CDTF">2011-10-05T14:30:29Z</dcterms:created>
  <dcterms:modified xsi:type="dcterms:W3CDTF">2012-01-25T19:55:16Z</dcterms:modified>
</cp:coreProperties>
</file>