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tags/tag3.xml" ContentType="application/vnd.openxmlformats-officedocument.presentationml.tags+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37"/>
  </p:notesMasterIdLst>
  <p:handoutMasterIdLst>
    <p:handoutMasterId r:id="rId38"/>
  </p:handoutMasterIdLst>
  <p:sldIdLst>
    <p:sldId id="1172" r:id="rId3"/>
    <p:sldId id="1087" r:id="rId4"/>
    <p:sldId id="1176" r:id="rId5"/>
    <p:sldId id="1154" r:id="rId6"/>
    <p:sldId id="1194" r:id="rId7"/>
    <p:sldId id="1182" r:id="rId8"/>
    <p:sldId id="1196" r:id="rId9"/>
    <p:sldId id="1195" r:id="rId10"/>
    <p:sldId id="1199" r:id="rId11"/>
    <p:sldId id="1155" r:id="rId12"/>
    <p:sldId id="1090" r:id="rId13"/>
    <p:sldId id="1197" r:id="rId14"/>
    <p:sldId id="1156" r:id="rId15"/>
    <p:sldId id="1157" r:id="rId16"/>
    <p:sldId id="1158" r:id="rId17"/>
    <p:sldId id="1159" r:id="rId18"/>
    <p:sldId id="1198" r:id="rId19"/>
    <p:sldId id="1093" r:id="rId20"/>
    <p:sldId id="1094" r:id="rId21"/>
    <p:sldId id="1095" r:id="rId22"/>
    <p:sldId id="1183" r:id="rId23"/>
    <p:sldId id="1185" r:id="rId24"/>
    <p:sldId id="1184" r:id="rId25"/>
    <p:sldId id="1186" r:id="rId26"/>
    <p:sldId id="1187" r:id="rId27"/>
    <p:sldId id="1188" r:id="rId28"/>
    <p:sldId id="1189" r:id="rId29"/>
    <p:sldId id="1190" r:id="rId30"/>
    <p:sldId id="1096" r:id="rId31"/>
    <p:sldId id="1101" r:id="rId32"/>
    <p:sldId id="1191" r:id="rId33"/>
    <p:sldId id="1192" r:id="rId34"/>
    <p:sldId id="1193" r:id="rId35"/>
    <p:sldId id="1175" r:id="rId36"/>
  </p:sldIdLst>
  <p:sldSz cx="9144000" cy="6858000" type="screen4x3"/>
  <p:notesSz cx="7315200" cy="9601200"/>
  <p:custDataLst>
    <p:tags r:id="rId39"/>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02" d="100"/>
          <a:sy n="102" d="100"/>
        </p:scale>
        <p:origin x="-1164" y="-84"/>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fld id="{0D52C1B0-B041-4D75-A50F-1B9D3CE5301C}" type="datetimeFigureOut">
              <a:rPr lang="en-US"/>
              <a:pPr/>
              <a:t>2/8/2012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fld id="{2EBCE529-1C33-4816-A8E5-D418851ED0E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endParaRPr lang="en-US"/>
          </a:p>
        </p:txBody>
      </p:sp>
      <p:sp>
        <p:nvSpPr>
          <p:cNvPr id="9933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fld id="{AA476370-E976-4911-82F4-F16E9093355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p>
            <a:fld id="{0DFD341D-80FE-41A2-8B11-D0F61A0B510F}" type="slidenum">
              <a:rPr lang="en-US"/>
              <a:pPr/>
              <a:t>10</a:t>
            </a:fld>
            <a:endParaRPr lang="en-US"/>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fld id="{2A833259-873B-4B91-BCAB-4046489CA40B}" type="slidenum">
              <a:rPr lang="en-US"/>
              <a:pPr/>
              <a:t>11</a:t>
            </a:fld>
            <a:endParaRPr lang="en-US"/>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0A06652-5855-4B8A-A014-D1396E127DDC}" type="slidenum">
              <a:rPr lang="en-US" sz="1200"/>
              <a:pPr defTabSz="957263"/>
              <a:t>12</a:t>
            </a:fld>
            <a:endParaRPr lang="en-US" sz="1200"/>
          </a:p>
        </p:txBody>
      </p:sp>
      <p:sp>
        <p:nvSpPr>
          <p:cNvPr id="311299" name="Rectangle 2"/>
          <p:cNvSpPr>
            <a:spLocks noRot="1" noChangeArrowheads="1" noTextEdit="1"/>
          </p:cNvSpPr>
          <p:nvPr>
            <p:ph type="sldImg"/>
          </p:nvPr>
        </p:nvSpPr>
        <p:spPr>
          <a:ln/>
        </p:spPr>
      </p:sp>
      <p:sp>
        <p:nvSpPr>
          <p:cNvPr id="311300"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fld id="{4423F2C9-5113-4F32-8815-E631879EC416}" type="slidenum">
              <a:rPr lang="en-US"/>
              <a:pPr/>
              <a:t>13</a:t>
            </a:fld>
            <a:endParaRPr lang="en-US"/>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fld id="{D9A19E13-A4FD-4720-A9BF-5288CFD4344E}" type="slidenum">
              <a:rPr lang="en-US"/>
              <a:pPr/>
              <a:t>14</a:t>
            </a:fld>
            <a:endParaRPr lang="en-US"/>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p>
            <a:fld id="{8371CBF5-5495-4DFD-957D-742AA2114EC3}" type="slidenum">
              <a:rPr lang="en-US"/>
              <a:pPr/>
              <a:t>15</a:t>
            </a:fld>
            <a:endParaRPr 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fld id="{49373E89-03B8-43DD-9E82-1CED0FB07A9A}" type="slidenum">
              <a:rPr lang="en-US"/>
              <a:pPr/>
              <a:t>16</a:t>
            </a:fld>
            <a:endParaRPr lang="en-US"/>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70424D4-D80D-4A13-B2E6-1F6B038E9E4A}" type="slidenum">
              <a:rPr lang="en-US" sz="1200"/>
              <a:pPr defTabSz="957263"/>
              <a:t>17</a:t>
            </a:fld>
            <a:endParaRPr lang="en-US" sz="1200"/>
          </a:p>
        </p:txBody>
      </p:sp>
      <p:sp>
        <p:nvSpPr>
          <p:cNvPr id="313347" name="Rectangle 2"/>
          <p:cNvSpPr>
            <a:spLocks noRot="1" noChangeArrowheads="1" noTextEdit="1"/>
          </p:cNvSpPr>
          <p:nvPr>
            <p:ph type="sldImg"/>
          </p:nvPr>
        </p:nvSpPr>
        <p:spPr>
          <a:ln/>
        </p:spPr>
      </p:sp>
      <p:sp>
        <p:nvSpPr>
          <p:cNvPr id="313348"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fld id="{B6B2452E-D04C-4980-9D99-69BEE72AA5AF}" type="slidenum">
              <a:rPr lang="en-US"/>
              <a:pPr/>
              <a:t>18</a:t>
            </a:fld>
            <a:endParaRPr lang="en-US"/>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fld id="{2BAF334F-7537-4264-A401-FCCD1B1D1505}" type="slidenum">
              <a:rPr lang="en-US"/>
              <a:pPr/>
              <a:t>19</a:t>
            </a:fld>
            <a:endParaRPr lang="en-US"/>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9CF3ECC7-D1E6-412E-87CF-412CAFDF2F86}" type="slidenum">
              <a:rPr lang="en-US"/>
              <a:pPr/>
              <a:t>2</a:t>
            </a:fld>
            <a:endParaRPr lang="en-US"/>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fld id="{725851A3-1872-4A4A-AD68-85EBA0DE84BD}" type="slidenum">
              <a:rPr lang="en-US"/>
              <a:pPr/>
              <a:t>20</a:t>
            </a:fld>
            <a:endParaRPr lang="en-US"/>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122959F-1BBA-4C30-9D0A-8D0407597FA7}" type="slidenum">
              <a:rPr lang="en-US" sz="1200"/>
              <a:pPr defTabSz="957263"/>
              <a:t>21</a:t>
            </a:fld>
            <a:endParaRPr lang="en-US" sz="1200"/>
          </a:p>
        </p:txBody>
      </p:sp>
      <p:sp>
        <p:nvSpPr>
          <p:cNvPr id="277507" name="Rectangle 2"/>
          <p:cNvSpPr>
            <a:spLocks noRot="1" noChangeArrowheads="1" noTextEdit="1"/>
          </p:cNvSpPr>
          <p:nvPr>
            <p:ph type="sldImg"/>
          </p:nvPr>
        </p:nvSpPr>
        <p:spPr>
          <a:ln/>
        </p:spPr>
      </p:sp>
      <p:sp>
        <p:nvSpPr>
          <p:cNvPr id="277508" name="Rectangle 3"/>
          <p:cNvSpPr>
            <a:spLocks noGrp="1" noChangeArrowheads="1"/>
          </p:cNvSpPr>
          <p:nvPr>
            <p:ph type="body" idx="1"/>
          </p:nvPr>
        </p:nvSpPr>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C139010-BF07-44F0-BD56-CAACD43170A6}" type="slidenum">
              <a:rPr lang="en-US" sz="1200"/>
              <a:pPr defTabSz="957263"/>
              <a:t>22</a:t>
            </a:fld>
            <a:endParaRPr lang="en-US" sz="1200"/>
          </a:p>
        </p:txBody>
      </p:sp>
      <p:sp>
        <p:nvSpPr>
          <p:cNvPr id="283651" name="Rectangle 2"/>
          <p:cNvSpPr>
            <a:spLocks noRot="1" noChangeArrowheads="1" noTextEdit="1"/>
          </p:cNvSpPr>
          <p:nvPr>
            <p:ph type="sldImg"/>
          </p:nvPr>
        </p:nvSpPr>
        <p:spPr>
          <a:ln/>
        </p:spPr>
      </p:sp>
      <p:sp>
        <p:nvSpPr>
          <p:cNvPr id="283652" name="Rectangle 3"/>
          <p:cNvSpPr>
            <a:spLocks noGrp="1" noChangeArrowheads="1"/>
          </p:cNvSpPr>
          <p:nvPr>
            <p:ph type="body" idx="1"/>
          </p:nvPr>
        </p:nvSpPr>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F14B049-0ED8-47E9-8B9A-DA97B711A866}" type="slidenum">
              <a:rPr lang="en-US" sz="1200"/>
              <a:pPr defTabSz="957263"/>
              <a:t>23</a:t>
            </a:fld>
            <a:endParaRPr lang="en-US" sz="1200"/>
          </a:p>
        </p:txBody>
      </p:sp>
      <p:sp>
        <p:nvSpPr>
          <p:cNvPr id="279555" name="Rectangle 2"/>
          <p:cNvSpPr>
            <a:spLocks noRot="1" noChangeArrowheads="1" noTextEdit="1"/>
          </p:cNvSpPr>
          <p:nvPr>
            <p:ph type="sldImg"/>
          </p:nvPr>
        </p:nvSpPr>
        <p:spPr>
          <a:ln/>
        </p:spPr>
      </p:sp>
      <p:sp>
        <p:nvSpPr>
          <p:cNvPr id="279556" name="Rectangle 3"/>
          <p:cNvSpPr>
            <a:spLocks noGrp="1" noChangeArrowheads="1"/>
          </p:cNvSpPr>
          <p:nvPr>
            <p:ph type="body" idx="1"/>
          </p:nvPr>
        </p:nvSpPr>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ED500F5-D12E-4FAB-A4FC-8BC030B23963}" type="slidenum">
              <a:rPr lang="en-US" sz="1200"/>
              <a:pPr defTabSz="957263"/>
              <a:t>24</a:t>
            </a:fld>
            <a:endParaRPr lang="en-US" sz="1200"/>
          </a:p>
        </p:txBody>
      </p:sp>
      <p:sp>
        <p:nvSpPr>
          <p:cNvPr id="285699" name="Rectangle 2"/>
          <p:cNvSpPr>
            <a:spLocks noRot="1" noChangeArrowheads="1" noTextEdit="1"/>
          </p:cNvSpPr>
          <p:nvPr>
            <p:ph type="sldImg"/>
          </p:nvPr>
        </p:nvSpPr>
        <p:spPr>
          <a:ln/>
        </p:spPr>
      </p:sp>
      <p:sp>
        <p:nvSpPr>
          <p:cNvPr id="285700" name="Rectangle 3"/>
          <p:cNvSpPr>
            <a:spLocks noGrp="1" noChangeArrowheads="1"/>
          </p:cNvSpPr>
          <p:nvPr>
            <p:ph type="body" idx="1"/>
          </p:nvPr>
        </p:nvSpPr>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B3A7C24-1E47-48F4-A1A0-59E16F95E738}" type="slidenum">
              <a:rPr lang="en-US" sz="1200"/>
              <a:pPr defTabSz="957263"/>
              <a:t>25</a:t>
            </a:fld>
            <a:endParaRPr lang="en-US" sz="1200"/>
          </a:p>
        </p:txBody>
      </p:sp>
      <p:sp>
        <p:nvSpPr>
          <p:cNvPr id="287747" name="Rectangle 2"/>
          <p:cNvSpPr>
            <a:spLocks noRot="1" noChangeArrowheads="1" noTextEdit="1"/>
          </p:cNvSpPr>
          <p:nvPr>
            <p:ph type="sldImg"/>
          </p:nvPr>
        </p:nvSpPr>
        <p:spPr>
          <a:ln/>
        </p:spPr>
      </p:sp>
      <p:sp>
        <p:nvSpPr>
          <p:cNvPr id="287748" name="Rectangle 3"/>
          <p:cNvSpPr>
            <a:spLocks noGrp="1" noChangeArrowheads="1"/>
          </p:cNvSpPr>
          <p:nvPr>
            <p:ph type="body" idx="1"/>
          </p:nvPr>
        </p:nvSpPr>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463F5A1-83DA-4381-A40D-B274548FE793}" type="slidenum">
              <a:rPr lang="en-US" sz="1200"/>
              <a:pPr defTabSz="957263"/>
              <a:t>26</a:t>
            </a:fld>
            <a:endParaRPr lang="en-US" sz="1200"/>
          </a:p>
        </p:txBody>
      </p:sp>
      <p:sp>
        <p:nvSpPr>
          <p:cNvPr id="289795" name="Rectangle 2"/>
          <p:cNvSpPr>
            <a:spLocks noRot="1" noChangeArrowheads="1" noTextEdit="1"/>
          </p:cNvSpPr>
          <p:nvPr>
            <p:ph type="sldImg"/>
          </p:nvPr>
        </p:nvSpPr>
        <p:spPr>
          <a:ln/>
        </p:spPr>
      </p:sp>
      <p:sp>
        <p:nvSpPr>
          <p:cNvPr id="289796" name="Rectangle 3"/>
          <p:cNvSpPr>
            <a:spLocks noGrp="1" noChangeArrowheads="1"/>
          </p:cNvSpPr>
          <p:nvPr>
            <p:ph type="body" idx="1"/>
          </p:nvPr>
        </p:nvSpPr>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94B36EA-E364-47F2-9AC2-CDC918C4C210}" type="slidenum">
              <a:rPr lang="en-US" sz="1200"/>
              <a:pPr defTabSz="957263"/>
              <a:t>27</a:t>
            </a:fld>
            <a:endParaRPr lang="en-US" sz="1200"/>
          </a:p>
        </p:txBody>
      </p:sp>
      <p:sp>
        <p:nvSpPr>
          <p:cNvPr id="291843" name="Rectangle 2"/>
          <p:cNvSpPr>
            <a:spLocks noRot="1" noChangeArrowheads="1" noTextEdit="1"/>
          </p:cNvSpPr>
          <p:nvPr>
            <p:ph type="sldImg"/>
          </p:nvPr>
        </p:nvSpPr>
        <p:spPr>
          <a:ln/>
        </p:spPr>
      </p:sp>
      <p:sp>
        <p:nvSpPr>
          <p:cNvPr id="291844" name="Rectangle 3"/>
          <p:cNvSpPr>
            <a:spLocks noGrp="1" noChangeArrowheads="1"/>
          </p:cNvSpPr>
          <p:nvPr>
            <p:ph type="body" idx="1"/>
          </p:nvPr>
        </p:nvSpPr>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B5A1C6C-4F01-4F26-B74C-180C2A06FB15}" type="slidenum">
              <a:rPr lang="en-US" sz="1200"/>
              <a:pPr defTabSz="957263"/>
              <a:t>28</a:t>
            </a:fld>
            <a:endParaRPr lang="en-US" sz="1200"/>
          </a:p>
        </p:txBody>
      </p:sp>
      <p:sp>
        <p:nvSpPr>
          <p:cNvPr id="293891" name="Rectangle 2"/>
          <p:cNvSpPr>
            <a:spLocks noRot="1" noChangeArrowheads="1" noTextEdit="1"/>
          </p:cNvSpPr>
          <p:nvPr>
            <p:ph type="sldImg"/>
          </p:nvPr>
        </p:nvSpPr>
        <p:spPr>
          <a:ln/>
        </p:spPr>
      </p:sp>
      <p:sp>
        <p:nvSpPr>
          <p:cNvPr id="293892" name="Rectangle 3"/>
          <p:cNvSpPr>
            <a:spLocks noGrp="1" noChangeArrowheads="1"/>
          </p:cNvSpPr>
          <p:nvPr>
            <p:ph type="body" idx="1"/>
          </p:nvPr>
        </p:nvSpPr>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p>
            <a:fld id="{715247A3-B3AA-489C-ACD4-8DE34C596B24}" type="slidenum">
              <a:rPr lang="en-US"/>
              <a:pPr/>
              <a:t>29</a:t>
            </a:fld>
            <a:endParaRPr lang="en-US"/>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DC69679-1D45-479F-BA16-ACECA94C82B9}" type="slidenum">
              <a:rPr lang="en-US" sz="1200"/>
              <a:pPr defTabSz="957263"/>
              <a:t>3</a:t>
            </a:fld>
            <a:endParaRPr lang="en-US" sz="1200"/>
          </a:p>
        </p:txBody>
      </p:sp>
      <p:sp>
        <p:nvSpPr>
          <p:cNvPr id="196611" name="Rectangle 2"/>
          <p:cNvSpPr>
            <a:spLocks noRot="1" noChangeArrowheads="1" noTextEdit="1"/>
          </p:cNvSpPr>
          <p:nvPr>
            <p:ph type="sldImg"/>
          </p:nvPr>
        </p:nvSpPr>
        <p:spPr>
          <a:ln/>
        </p:spPr>
      </p:sp>
      <p:sp>
        <p:nvSpPr>
          <p:cNvPr id="196612"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2B201042-7320-43C0-B52D-93E79B8665B4}" type="slidenum">
              <a:rPr lang="en-US"/>
              <a:pPr/>
              <a:t>30</a:t>
            </a:fld>
            <a:endParaRPr lang="en-US"/>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78DE2EE-C22E-4614-92A2-6E4CD92AE315}" type="slidenum">
              <a:rPr lang="en-US" sz="1200"/>
              <a:pPr defTabSz="957263"/>
              <a:t>31</a:t>
            </a:fld>
            <a:endParaRPr lang="en-US" sz="1200"/>
          </a:p>
        </p:txBody>
      </p:sp>
      <p:sp>
        <p:nvSpPr>
          <p:cNvPr id="297987" name="Rectangle 2"/>
          <p:cNvSpPr>
            <a:spLocks noRot="1" noChangeArrowheads="1" noTextEdit="1"/>
          </p:cNvSpPr>
          <p:nvPr>
            <p:ph type="sldImg"/>
          </p:nvPr>
        </p:nvSpPr>
        <p:spPr>
          <a:ln/>
        </p:spPr>
      </p:sp>
      <p:sp>
        <p:nvSpPr>
          <p:cNvPr id="297988" name="Rectangle 3"/>
          <p:cNvSpPr>
            <a:spLocks noGrp="1" noChangeArrowheads="1"/>
          </p:cNvSpPr>
          <p:nvPr>
            <p:ph type="body" idx="1"/>
          </p:nvPr>
        </p:nvSpPr>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040A3FD-0A5E-4C56-9B20-B7044559C76E}" type="slidenum">
              <a:rPr lang="en-US" sz="1200"/>
              <a:pPr defTabSz="957263"/>
              <a:t>32</a:t>
            </a:fld>
            <a:endParaRPr lang="en-US" sz="1200"/>
          </a:p>
        </p:txBody>
      </p:sp>
      <p:sp>
        <p:nvSpPr>
          <p:cNvPr id="300035" name="Rectangle 2"/>
          <p:cNvSpPr>
            <a:spLocks noRot="1" noChangeArrowheads="1" noTextEdit="1"/>
          </p:cNvSpPr>
          <p:nvPr>
            <p:ph type="sldImg"/>
          </p:nvPr>
        </p:nvSpPr>
        <p:spPr>
          <a:ln/>
        </p:spPr>
      </p:sp>
      <p:sp>
        <p:nvSpPr>
          <p:cNvPr id="300036" name="Rectangle 3"/>
          <p:cNvSpPr>
            <a:spLocks noGrp="1" noChangeArrowheads="1"/>
          </p:cNvSpPr>
          <p:nvPr>
            <p:ph type="body" idx="1"/>
          </p:nvPr>
        </p:nvSpPr>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11F9F0B-D598-40CC-A56E-A6E92E0840A2}" type="slidenum">
              <a:rPr lang="en-US" sz="1200"/>
              <a:pPr defTabSz="957263"/>
              <a:t>33</a:t>
            </a:fld>
            <a:endParaRPr lang="en-US" sz="1200"/>
          </a:p>
        </p:txBody>
      </p:sp>
      <p:sp>
        <p:nvSpPr>
          <p:cNvPr id="302083" name="Rectangle 2"/>
          <p:cNvSpPr>
            <a:spLocks noRot="1" noChangeArrowheads="1" noTextEdit="1"/>
          </p:cNvSpPr>
          <p:nvPr>
            <p:ph type="sldImg"/>
          </p:nvPr>
        </p:nvSpPr>
        <p:spPr>
          <a:ln/>
        </p:spPr>
      </p:sp>
      <p:sp>
        <p:nvSpPr>
          <p:cNvPr id="302084" name="Rectangle 3"/>
          <p:cNvSpPr>
            <a:spLocks noGrp="1" noChangeArrowheads="1"/>
          </p:cNvSpPr>
          <p:nvPr>
            <p:ph type="body" idx="1"/>
          </p:nvPr>
        </p:nvSpPr>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Ro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fld id="{4BC7196A-C6AB-4361-BF04-CB96E446E49C}" type="slidenum">
              <a:rPr lang="en-US"/>
              <a:pPr/>
              <a:t>4</a:t>
            </a:fld>
            <a:endParaRPr lang="en-US"/>
          </a:p>
        </p:txBody>
      </p:sp>
      <p:sp>
        <p:nvSpPr>
          <p:cNvPr id="108547" name="Rectangle 2"/>
          <p:cNvSpPr>
            <a:spLocks noRot="1" noChangeArrowheads="1" noTextEdit="1"/>
          </p:cNvSpPr>
          <p:nvPr>
            <p:ph type="sldImg"/>
          </p:nvPr>
        </p:nvSpPr>
        <p:spPr>
          <a:xfrm>
            <a:off x="1255713" y="720725"/>
            <a:ext cx="4800600" cy="3600450"/>
          </a:xfrm>
          <a:ln/>
        </p:spPr>
      </p:sp>
      <p:sp>
        <p:nvSpPr>
          <p:cNvPr id="108548" name="Rectangle 3"/>
          <p:cNvSpPr>
            <a:spLocks noGrp="1" noChangeArrowheads="1"/>
          </p:cNvSpPr>
          <p:nvPr>
            <p:ph type="body" idx="1"/>
          </p:nvPr>
        </p:nvSpPr>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3FAC7F7-DD38-4B57-A4A0-B0E635203CB6}" type="slidenum">
              <a:rPr lang="en-US" sz="1200"/>
              <a:pPr defTabSz="957263"/>
              <a:t>5</a:t>
            </a:fld>
            <a:endParaRPr lang="en-US" sz="1200"/>
          </a:p>
        </p:txBody>
      </p:sp>
      <p:sp>
        <p:nvSpPr>
          <p:cNvPr id="305155" name="Rectangle 2"/>
          <p:cNvSpPr>
            <a:spLocks noRot="1" noChangeArrowheads="1" noTextEdit="1"/>
          </p:cNvSpPr>
          <p:nvPr>
            <p:ph type="sldImg"/>
          </p:nvPr>
        </p:nvSpPr>
        <p:spPr>
          <a:ln/>
        </p:spPr>
      </p:sp>
      <p:sp>
        <p:nvSpPr>
          <p:cNvPr id="305156"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CE9688C-7B9C-4B3F-A1FC-F914ED609706}" type="slidenum">
              <a:rPr lang="en-US" sz="1200"/>
              <a:pPr defTabSz="957263"/>
              <a:t>6</a:t>
            </a:fld>
            <a:endParaRPr lang="en-US" sz="1200"/>
          </a:p>
        </p:txBody>
      </p:sp>
      <p:sp>
        <p:nvSpPr>
          <p:cNvPr id="275459" name="Rectangle 2"/>
          <p:cNvSpPr>
            <a:spLocks noRot="1" noChangeArrowheads="1" noTextEdit="1"/>
          </p:cNvSpPr>
          <p:nvPr>
            <p:ph type="sldImg"/>
          </p:nvPr>
        </p:nvSpPr>
        <p:spPr>
          <a:ln/>
        </p:spPr>
      </p:sp>
      <p:sp>
        <p:nvSpPr>
          <p:cNvPr id="275460"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882E211-522D-4264-95DA-C38DA6DBEF7B}" type="slidenum">
              <a:rPr lang="en-US" sz="1200"/>
              <a:pPr defTabSz="957263"/>
              <a:t>7</a:t>
            </a:fld>
            <a:endParaRPr lang="en-US" sz="1200"/>
          </a:p>
        </p:txBody>
      </p:sp>
      <p:sp>
        <p:nvSpPr>
          <p:cNvPr id="309251" name="Rectangle 2"/>
          <p:cNvSpPr>
            <a:spLocks noRot="1" noChangeArrowheads="1" noTextEdit="1"/>
          </p:cNvSpPr>
          <p:nvPr>
            <p:ph type="sldImg"/>
          </p:nvPr>
        </p:nvSpPr>
        <p:spPr>
          <a:ln/>
        </p:spPr>
      </p:sp>
      <p:sp>
        <p:nvSpPr>
          <p:cNvPr id="309252"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1FECBE6-D891-46BE-916F-CEF6C30F15C4}" type="slidenum">
              <a:rPr lang="en-US" sz="1200"/>
              <a:pPr defTabSz="957263"/>
              <a:t>8</a:t>
            </a:fld>
            <a:endParaRPr lang="en-US" sz="1200"/>
          </a:p>
        </p:txBody>
      </p:sp>
      <p:sp>
        <p:nvSpPr>
          <p:cNvPr id="307203" name="Rectangle 2"/>
          <p:cNvSpPr>
            <a:spLocks noRot="1" noChangeArrowheads="1" noTextEdit="1"/>
          </p:cNvSpPr>
          <p:nvPr>
            <p:ph type="sldImg"/>
          </p:nvPr>
        </p:nvSpPr>
        <p:spPr>
          <a:ln/>
        </p:spPr>
      </p:sp>
      <p:sp>
        <p:nvSpPr>
          <p:cNvPr id="307204"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7D5F347-6B58-4FBD-9BE3-CB844C4D2B52}" type="slidenum">
              <a:rPr lang="en-US" sz="1200"/>
              <a:pPr defTabSz="957263"/>
              <a:t>9</a:t>
            </a:fld>
            <a:endParaRPr lang="en-US" sz="1200"/>
          </a:p>
        </p:txBody>
      </p:sp>
      <p:sp>
        <p:nvSpPr>
          <p:cNvPr id="316419" name="Rectangle 2"/>
          <p:cNvSpPr>
            <a:spLocks noRot="1" noChangeArrowheads="1" noTextEdit="1"/>
          </p:cNvSpPr>
          <p:nvPr>
            <p:ph type="sldImg"/>
          </p:nvPr>
        </p:nvSpPr>
        <p:spPr>
          <a:ln/>
        </p:spPr>
      </p:sp>
      <p:sp>
        <p:nvSpPr>
          <p:cNvPr id="316420"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8D6251DB-A48C-4CF1-BA39-89E7E3864F0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F6A271BD-250A-4352-B9C9-5C918E5692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62830E4A-34B4-4B4F-A0D2-75322DA3C99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C42B9531-E29C-4D86-8133-1F5A90D8037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C1288A15-9A72-4733-AFEB-B156824E5C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C780F9E9-9928-4205-B38E-CB62CF61A1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onfig__t.html" TargetMode="External"/><Relationship Id="rId13" Type="http://schemas.openxmlformats.org/officeDocument/2006/relationships/hyperlink" Target="file:///\\view\gt_nysh_pdk_sa_r101_eruei\gtcsl_ip\pa_lld\ti\drv\pa\docs\doxygen\html\structpa_cmd_reply__t.html" TargetMode="External"/><Relationship Id="rId18" Type="http://schemas.openxmlformats.org/officeDocument/2006/relationships/hyperlink" Target="file:///\\view\gt_nysh_pdk_sa_r101_eruei\gtcsl_ip\pa_lld\ti\drv\pa\docs\doxygen\html\group__palld__api__functions.html%23g740d486edb8fd973db21c456c5676bc0" TargetMode="External"/><Relationship Id="rId3" Type="http://schemas.openxmlformats.org/officeDocument/2006/relationships/notesSlide" Target="../notesSlides/notesSlide13.xml"/><Relationship Id="rId7" Type="http://schemas.openxmlformats.org/officeDocument/2006/relationships/hyperlink" Target="file:///\\view\gt_nysh_pdk_sa_r101_eruei\gtcsl_ip\pa_lld\ti\drv\pa\docs\doxygen\html\group__palld__api__functions.html%23g01f8960c678de513a3a54600272d327e" TargetMode="External"/><Relationship Id="rId12" Type="http://schemas.openxmlformats.org/officeDocument/2006/relationships/hyperlink" Target="file:///\\view\gt_nysh_pdk_sa_r101_eruei\gtcsl_ip\pa_lld\ti\drv\pa\docs\doxygen\html\group__palld__api__structures.html%23g7693f01a7e0d1baf2519b6d2c10bee77" TargetMode="External"/><Relationship Id="rId17" Type="http://schemas.openxmlformats.org/officeDocument/2006/relationships/hyperlink" Target="file:///\\view\gt_nysh_pdk_sa_r101_eruei\gtcsl_ip\pa_lld\ti\drv\pa\docs\doxygen\html\group__palld__api__functions.html%23g1ccd2b0c2970bc938b3f2abd8b930592" TargetMode="External"/><Relationship Id="rId2" Type="http://schemas.openxmlformats.org/officeDocument/2006/relationships/slideLayout" Target="../slideLayouts/slideLayout5.xml"/><Relationship Id="rId16" Type="http://schemas.openxmlformats.org/officeDocument/2006/relationships/hyperlink" Target="file:///\\view\gt_nysh_pdk_sa_r101_eruei\gtcsl_ip\pa_lld\ti\drv\pa\docs\doxygen\html\group__palld__api__structures.html%23gf50d63ccf73a03c0b3411fc9554633ba" TargetMode="External"/><Relationship Id="rId1" Type="http://schemas.openxmlformats.org/officeDocument/2006/relationships/tags" Target="../tags/tag30.xml"/><Relationship Id="rId6" Type="http://schemas.openxmlformats.org/officeDocument/2006/relationships/hyperlink" Target="file:///\\view\gt_nysh_pdk_sa_r101_eruei\gtcsl_ip\pa_lld\ti\drv\pa\docs\doxygen\html\structpa_size_info__t.html" TargetMode="External"/><Relationship Id="rId11" Type="http://schemas.openxmlformats.org/officeDocument/2006/relationships/hyperlink" Target="file:///\\view\gt_nysh_pdk_sa_r101_eruei\gtcsl_ip\pa_lld\ti\drv\pa\docs\doxygen\html\group__palld__api__functions.html%23g3022ec18599f432f334f68645136312f" TargetMode="External"/><Relationship Id="rId5" Type="http://schemas.openxmlformats.org/officeDocument/2006/relationships/hyperlink" Target="file:///\\view\gt_nysh_pdk_sa_r101_eruei\gtcsl_ip\pa_lld\ti\drv\pa\docs\doxygen\html\group__palld__api__functions.html%23g69fc21562ad721e03e71ee14c610dcfe" TargetMode="External"/><Relationship Id="rId15" Type="http://schemas.openxmlformats.org/officeDocument/2006/relationships/hyperlink" Target="file:///\\view\gt_nysh_pdk_sa_r101_eruei\gtcsl_ip\pa_lld\ti\drv\pa\docs\doxygen\html\group__palld__api__functions.html%23gb90031063fee0ee7523679a1a74d1f9c" TargetMode="External"/><Relationship Id="rId10" Type="http://schemas.openxmlformats.org/officeDocument/2006/relationships/hyperlink" Target="file:///\\view\gt_nysh_pdk_sa_r101_eruei\gtcsl_ip\pa_lld\ti\drv\pa\docs\doxygen\html\group__palld__api__functions.html%23g3dde668678bec3401fad1a55a9590b95" TargetMode="External"/><Relationship Id="rId4" Type="http://schemas.openxmlformats.org/officeDocument/2006/relationships/hyperlink" Target="file:///\\view\gt_nysh_pdk_sa_r101_eruei\gtcsl_ip\pa_lld\ti\drv\pa\docs\doxygen\html\group__palld__api__structures.html%23gb4115b4176d13cf448cb0ed4b615934f" TargetMode="External"/><Relationship Id="rId9" Type="http://schemas.openxmlformats.org/officeDocument/2006/relationships/hyperlink" Target="file:///\\view\gt_nysh_pdk_sa_r101_eruei\gtcsl_ip\pa_lld\ti\drv\pa\docs\doxygen\html\group__palld__api__structures.html%23g4c2748aba9bbb4f6f9d190cf7e8e2663" TargetMode="External"/><Relationship Id="rId14" Type="http://schemas.openxmlformats.org/officeDocument/2006/relationships/hyperlink" Target="file:///\\view\gt_nysh_pdk_sa_r101_eruei\gtcsl_ip\pa_lld\ti\drv\pa\docs\doxygen\html\structpa_sys_stats__s.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route_info__t.html" TargetMode="External"/><Relationship Id="rId13" Type="http://schemas.openxmlformats.org/officeDocument/2006/relationships/hyperlink" Target="file:///\\view\gt_nysh_pdk_sa_r101_eruei\gtcsl_ip\pa_lld\ti\drv\pa\docs\doxygen\html\group__palld__api__functions.html%23g62a804eae725daa93869979a53a373f3" TargetMode="External"/><Relationship Id="rId18" Type="http://schemas.openxmlformats.org/officeDocument/2006/relationships/hyperlink" Target="file:///\\view\gt_nysh_pdk_sa_r101_eruei\gtcsl_ip\pa_lld\ti\drv\pa\docs\doxygen\html\group__palld__api__functions.html%23geeac655580fbc98998d82b458979735b" TargetMode="External"/><Relationship Id="rId3" Type="http://schemas.openxmlformats.org/officeDocument/2006/relationships/notesSlide" Target="../notesSlides/notesSlide14.xml"/><Relationship Id="rId7" Type="http://schemas.openxmlformats.org/officeDocument/2006/relationships/hyperlink" Target="file:///\\view\gt_nysh_pdk_sa_r101_eruei\gtcsl_ip\pa_lld\ti\drv\pa\docs\doxygen\html\structpa_eth_info__t.html" TargetMode="External"/><Relationship Id="rId12" Type="http://schemas.openxmlformats.org/officeDocument/2006/relationships/hyperlink" Target="file:///\\view\gt_nysh_pdk_sa_r101_eruei\gtcsl_ip\pa_lld\ti\drv\pa\docs\doxygen\html\group__palld__api__functions.html%23g834f0b924f752b07a00ee70f150cd90c" TargetMode="External"/><Relationship Id="rId17" Type="http://schemas.openxmlformats.org/officeDocument/2006/relationships/hyperlink" Target="file:///\\view\gt_nysh_pdk_sa_r101_eruei\gtcsl_ip\pa_lld\ti\drv\pa\docs\doxygen\html\group__palld__api__functions.html%23g48790ca3b928b5dce0703b1244a29ae8" TargetMode="External"/><Relationship Id="rId2" Type="http://schemas.openxmlformats.org/officeDocument/2006/relationships/slideLayout" Target="../slideLayouts/slideLayout3.xml"/><Relationship Id="rId16" Type="http://schemas.openxmlformats.org/officeDocument/2006/relationships/hyperlink" Target="file:///\\view\gt_nysh_pdk_sa_r101_eruei\gtcsl_ip\pa_lld\ti\drv\pa\docs\doxygen\html\structpa_ip_info__t.html" TargetMode="External"/><Relationship Id="rId20" Type="http://schemas.openxmlformats.org/officeDocument/2006/relationships/hyperlink" Target="file:///\\view\gt_nysh_pdk_sa_r101_eruei\gtcsl_ip\pa_lld\ti\drv\pa\docs\doxygen\html\group__palld__api__functions.html%23g5f8b768a6d4fdc01fc22278f510dc4b0" TargetMode="External"/><Relationship Id="rId1" Type="http://schemas.openxmlformats.org/officeDocument/2006/relationships/tags" Target="../tags/tag31.xml"/><Relationship Id="rId6" Type="http://schemas.openxmlformats.org/officeDocument/2006/relationships/hyperlink" Target="file:///\\view\gt_nysh_pdk_sa_r101_eruei\gtcsl_ip\pa_lld\ti\drv\pa\docs\doxygen\html\group__palld__api__structures.html%23g4c2748aba9bbb4f6f9d190cf7e8e2663" TargetMode="External"/><Relationship Id="rId11"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23g39cd7c55693392d64aff7aa2df4c69f9" TargetMode="External"/><Relationship Id="rId15" Type="http://schemas.openxmlformats.org/officeDocument/2006/relationships/hyperlink" Target="file:///\\view\gt_nysh_pdk_sa_r101_eruei\gtcsl_ip\pa_lld\ti\drv\pa\docs\doxygen\html\group__palld__api__functions.html%23g570d11c4a4a9d2cdda07cef740d8efb0" TargetMode="External"/><Relationship Id="rId10" Type="http://schemas.openxmlformats.org/officeDocument/2006/relationships/hyperlink" Target="file:///\\view\gt_nysh_pdk_sa_r101_eruei\gtcsl_ip\pa_lld\ti\drv\pa\docs\doxygen\html\group__palld__api__structures.html%23g7693f01a7e0d1baf2519b6d2c10bee77" TargetMode="External"/><Relationship Id="rId19"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23gb4115b4176d13cf448cb0ed4b615934f" TargetMode="External"/><Relationship Id="rId9" Type="http://schemas.openxmlformats.org/officeDocument/2006/relationships/hyperlink" Target="file:///\\view\gt_nysh_pdk_sa_r101_eruei\gtcsl_ip\pa_lld\ti\drv\pa\docs\doxygen\html\group__palld__api__structures.html%23g391566b7f7508980b3f60bc4c1264f9f" TargetMode="External"/><Relationship Id="rId14" Type="http://schemas.openxmlformats.org/officeDocument/2006/relationships/hyperlink" Target="file:///\\view\gt_nysh_pdk_sa_r101_eruei\gtcsl_ip\pa_lld\ti\drv\pa\docs\doxygen\html\group__palld__api__structures.html%23gab11905ee26b508d2b156fc58d9ba17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13" Type="http://schemas.openxmlformats.org/officeDocument/2006/relationships/hyperlink" Target="file:///\\view\gt_nysh_pdk_sa_r101_eruei\gtcsl_ip\pa_lld\ti\drv\pa\docs\doxygen\html\group__palld__api__functions.html%23gf14208d4800d777d0dcd96ff7693177d" TargetMode="External"/><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group__palld__api__structures.html%23g7693f01a7e0d1baf2519b6d2c10bee77" TargetMode="External"/><Relationship Id="rId12" Type="http://schemas.openxmlformats.org/officeDocument/2006/relationships/hyperlink" Target="file:///\\view\gt_nysh_pdk_sa_r101_eruei\gtcsl_ip\pa_lld\ti\drv\pa\docs\doxygen\html\group__palld__api__functions.html%23g14b1ca07b1a27b83e8a8600980c5c54c" TargetMode="External"/><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hyperlink" Target="file:///\\view\gt_nysh_pdk_sa_r101_eruei\gtcsl_ip\pa_lld\ti\drv\pa\docs\doxygen\html\group__palld__api__structures.html%23g4c2748aba9bbb4f6f9d190cf7e8e2663" TargetMode="External"/><Relationship Id="rId11" Type="http://schemas.openxmlformats.org/officeDocument/2006/relationships/hyperlink" Target="file:///\\view\gt_nysh_pdk_sa_r101_eruei\gtcsl_ip\pa_lld\ti\drv\pa\docs\doxygen\html\group__palld__api__structures.html%23g391566b7f7508980b3f60bc4c1264f9f" TargetMode="External"/><Relationship Id="rId5" Type="http://schemas.openxmlformats.org/officeDocument/2006/relationships/hyperlink" Target="file:///\\view\gt_nysh_pdk_sa_r101_eruei\gtcsl_ip\pa_lld\ti\drv\pa\docs\doxygen\html\group__palld__api__functions.html%23ge0c9a5d91a457daf7c5b40933ca299cb" TargetMode="External"/><Relationship Id="rId10" Type="http://schemas.openxmlformats.org/officeDocument/2006/relationships/hyperlink" Target="file:///\\view\gt_nysh_pdk_sa_r101_eruei\gtcsl_ip\pa_lld\ti\drv\pa\docs\doxygen\html\structpa_route_info__t.html" TargetMode="External"/><Relationship Id="rId4" Type="http://schemas.openxmlformats.org/officeDocument/2006/relationships/hyperlink" Target="file:///\\view\gt_nysh_pdk_sa_r101_eruei\gtcsl_ip\pa_lld\ti\drv\pa\docs\doxygen\html\group__palld__api__structures.html%23gb4115b4176d13cf448cb0ed4b615934f" TargetMode="External"/><Relationship Id="rId9" Type="http://schemas.openxmlformats.org/officeDocument/2006/relationships/hyperlink" Target="file:///\\view\gt_nysh_pdk_sa_r101_eruei\gtcsl_ip\pa_lld\ti\drv\pa\docs\doxygen\html\group__palld__api__functions.html%23g3b4cbbf36e73219aaf962386080c1bd8" TargetMode="External"/><Relationship Id="rId14" Type="http://schemas.openxmlformats.org/officeDocument/2006/relationships/hyperlink" Target="file:///\\view\gt_nysh_pdk_sa_r101_eruei\gtcsl_ip\pa_lld\ti\drv\pa\docs\doxygen\html\group__palld__api__structures.html%23gab11905ee26b508d2b156fc58d9ba170"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group__palld__api__functions.html%23g693de50ad7e27c904d594332638ad2ab"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23g615f5c11bd685d7f60e3caaa6f1fbe02" TargetMode="External"/><Relationship Id="rId4" Type="http://schemas.openxmlformats.org/officeDocument/2006/relationships/hyperlink" Target="file:///\\view\gt_nysh_pdk_sa_r101_eruei\gtcsl_ip\pa_lld\ti\drv\pa\docs\doxygen\html\group__palld__api__structures.html%23gb4115b4176d13cf448cb0ed4b615934f" TargetMode="External"/><Relationship Id="rId9" Type="http://schemas.openxmlformats.org/officeDocument/2006/relationships/hyperlink" Target="file:///\\view\gt_nysh_pdk_sa_r101_eruei\gtcsl_ip\pa_lld\ti\drv\pa\docs\doxygen\html\structpa_patch_info__t.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hyperlink" Target="http://e3e.ti.com/" TargetMode="External"/><Relationship Id="rId5" Type="http://schemas.openxmlformats.org/officeDocument/2006/relationships/hyperlink" Target="http://www.ti.com/lit/%20SPRUGS4" TargetMode="External"/><Relationship Id="rId4" Type="http://schemas.openxmlformats.org/officeDocument/2006/relationships/hyperlink" Target="http://www.ti.com/lit/%20SPRUGZ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p:cNvSpPr>
          <p:nvPr/>
        </p:nvSpPr>
        <p:spPr bwMode="auto">
          <a:xfrm>
            <a:off x="533400" y="2209800"/>
            <a:ext cx="8153400" cy="3457575"/>
          </a:xfrm>
          <a:prstGeom prst="rect">
            <a:avLst/>
          </a:prstGeom>
          <a:noFill/>
          <a:ln w="9525">
            <a:noFill/>
            <a:miter lim="800000"/>
            <a:headEnd/>
            <a:tailEnd/>
          </a:ln>
          <a:effectLst/>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25603" name="Rectangle 3"/>
          <p:cNvSpPr>
            <a:spLocks noGrp="1" noChangeArrowheads="1"/>
          </p:cNvSpPr>
          <p:nvPr>
            <p:ph idx="1"/>
          </p:nvPr>
        </p:nvSpPr>
        <p:spPr/>
        <p:txBody>
          <a:bodyPr/>
          <a:lstStyle/>
          <a:p>
            <a:r>
              <a:rPr lang="en-US" altLang="zh-TW" sz="180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r>
              <a:rPr lang="en-US" altLang="zh-TW" sz="1800" smtClean="0">
                <a:latin typeface="Calibri" pitchFamily="34" charset="0"/>
                <a:ea typeface="PMingLiU" pitchFamily="18" charset="-120"/>
              </a:rPr>
              <a:t>PA LLD provides the command/response interface for PA configurations:</a:t>
            </a:r>
          </a:p>
          <a:p>
            <a:pPr marL="646113" lvl="1" indent="-304800"/>
            <a:r>
              <a:rPr lang="en-US" altLang="zh-TW" sz="1800" smtClean="0">
                <a:latin typeface="Calibri" pitchFamily="34" charset="0"/>
                <a:ea typeface="PMingLiU" pitchFamily="18" charset="-120"/>
              </a:rPr>
              <a:t>LUT1</a:t>
            </a:r>
          </a:p>
          <a:p>
            <a:pPr marL="646113" lvl="1" indent="-304800"/>
            <a:r>
              <a:rPr lang="en-US" altLang="zh-TW" sz="1800" smtClean="0">
                <a:latin typeface="Calibri" pitchFamily="34" charset="0"/>
                <a:ea typeface="PMingLiU" pitchFamily="18" charset="-120"/>
              </a:rPr>
              <a:t>LUT2</a:t>
            </a:r>
          </a:p>
          <a:p>
            <a:pPr marL="646113" lvl="1" indent="-304800"/>
            <a:r>
              <a:rPr lang="en-US" altLang="zh-TW" sz="1800" smtClean="0">
                <a:latin typeface="Calibri" pitchFamily="34" charset="0"/>
                <a:ea typeface="PMingLiU" pitchFamily="18" charset="-120"/>
              </a:rPr>
              <a:t>CRC generation</a:t>
            </a:r>
          </a:p>
          <a:p>
            <a:pPr marL="646113" lvl="1" indent="-304800"/>
            <a:r>
              <a:rPr lang="en-US" altLang="zh-TW" sz="1800" smtClean="0">
                <a:latin typeface="Calibri" pitchFamily="34" charset="0"/>
                <a:ea typeface="PMingLiU" pitchFamily="18" charset="-120"/>
              </a:rPr>
              <a:t>Multi-route</a:t>
            </a:r>
          </a:p>
          <a:p>
            <a:pPr marL="646113" lvl="1" indent="-304800">
              <a:buFontTx/>
              <a:buNone/>
            </a:pPr>
            <a:r>
              <a:rPr lang="en-US" altLang="zh-TW" sz="1800" smtClean="0">
                <a:latin typeface="Calibri" pitchFamily="34" charset="0"/>
                <a:ea typeface="PMingLiU" pitchFamily="18" charset="-120"/>
              </a:rPr>
              <a:t>NOTE:  The most general configuration must entered into the PDSPs before any overlapping, more specific configuration</a:t>
            </a:r>
          </a:p>
          <a:p>
            <a:r>
              <a:rPr lang="en-US" altLang="zh-TW" sz="180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r>
              <a:rPr lang="en-US" altLang="zh-TW" sz="1800" smtClean="0">
                <a:latin typeface="Calibri" pitchFamily="34" charset="0"/>
                <a:ea typeface="PMingLiU" pitchFamily="18" charset="-120"/>
              </a:rPr>
              <a:t>PA LLD does not provide transport layer; This is handled by the Multicore Navigator. </a:t>
            </a:r>
          </a:p>
          <a:p>
            <a:r>
              <a:rPr lang="en-US" altLang="zh-TW" sz="1800" smtClean="0">
                <a:latin typeface="Calibri" pitchFamily="34" charset="0"/>
                <a:ea typeface="PMingLiU" pitchFamily="18" charset="-120"/>
              </a:rPr>
              <a:t>API calls are non-blocking</a:t>
            </a:r>
          </a:p>
          <a:p>
            <a:r>
              <a:rPr lang="en-US" altLang="zh-TW" sz="1800" smtClean="0">
                <a:latin typeface="Calibri" pitchFamily="34" charset="0"/>
                <a:ea typeface="PMingLiU" pitchFamily="18" charset="-120"/>
              </a:rPr>
              <a:t>PA LLD references: pa/docs/paDocs.chm, pa/docs/pa_sds.pdf</a:t>
            </a:r>
            <a:endParaRPr lang="en-US" sz="1800" smtClean="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2409475"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26630" name="Object 6"/>
          <p:cNvGraphicFramePr>
            <a:graphicFrameLocks noChangeAspect="1"/>
          </p:cNvGraphicFramePr>
          <p:nvPr/>
        </p:nvGraphicFramePr>
        <p:xfrm>
          <a:off x="4071938" y="1093788"/>
          <a:ext cx="4252912" cy="4886325"/>
        </p:xfrm>
        <a:graphic>
          <a:graphicData uri="http://schemas.openxmlformats.org/presentationml/2006/ole">
            <p:oleObj spid="_x0000_s26630"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027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1027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2200"/>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2"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3"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4"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2"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6"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7"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6"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8"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28675"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816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paEthInfo_t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*ethInfo,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2"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3"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6"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7"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8"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9"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20"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28712"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1626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2"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3"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1"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09650"/>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23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3123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2782"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2783"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2784"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2785"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6"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7"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8"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2789"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2790"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32777"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32780"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Calibri" pitchFamily="34" charset="0"/>
              </a:rPr>
              <a:t>PA LLD: PA Routing</a:t>
            </a:r>
          </a:p>
        </p:txBody>
      </p:sp>
      <p:sp>
        <p:nvSpPr>
          <p:cNvPr id="33795" name="Rectangle 3"/>
          <p:cNvSpPr>
            <a:spLocks noGrp="1" noChangeArrowheads="1"/>
          </p:cNvSpPr>
          <p:nvPr>
            <p:ph type="body" sz="half" idx="1"/>
          </p:nvPr>
        </p:nvSpPr>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2413572" name="Text Box 4"/>
          <p:cNvSpPr txBox="1">
            <a:spLocks noChangeArrowheads="1"/>
          </p:cNvSpPr>
          <p:nvPr/>
        </p:nvSpPr>
        <p:spPr bwMode="auto">
          <a:xfrm>
            <a:off x="4613275" y="1185863"/>
            <a:ext cx="4206875" cy="2195512"/>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000" b="1">
                <a:latin typeface="Courier New" pitchFamily="49" charset="0"/>
              </a:rPr>
              <a:t>paRouteInfo_t macRoute;</a:t>
            </a:r>
          </a:p>
          <a:p>
            <a:pPr algn="l">
              <a:spcBef>
                <a:spcPct val="50000"/>
              </a:spcBef>
            </a:pPr>
            <a:r>
              <a:rPr lang="en-US" sz="1000" b="1">
                <a:solidFill>
                  <a:srgbClr val="008000"/>
                </a:solidFill>
                <a:latin typeface="Courier New" pitchFamily="49" charset="0"/>
              </a:rPr>
              <a:t>/* Continue parsing -- try to match IP handle*/</a:t>
            </a:r>
            <a:endParaRPr lang="en-US" sz="1000" b="1">
              <a:latin typeface="Courier New" pitchFamily="49" charset="0"/>
            </a:endParaRPr>
          </a:p>
          <a:p>
            <a:pPr algn="l">
              <a:spcBef>
                <a:spcPct val="50000"/>
              </a:spcBef>
            </a:pPr>
            <a:r>
              <a:rPr lang="en-US" sz="1000" b="1">
                <a:latin typeface="Courier New" pitchFamily="49" charset="0"/>
              </a:rPr>
              <a:t>macRoute.dest = pa_DEST_CONTINUE_PARSE; </a:t>
            </a:r>
          </a:p>
          <a:p>
            <a:pPr algn="l">
              <a:spcBef>
                <a:spcPct val="50000"/>
              </a:spcBef>
            </a:pPr>
            <a:r>
              <a:rPr lang="en-US" sz="1000" b="1">
                <a:latin typeface="Courier New" pitchFamily="49" charset="0"/>
              </a:rPr>
              <a:t>macRoute.flowId = 0;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macRoute.queue = 0;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macRoute.mRouteHandle = -1;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macRoute.swInfo0 = 0;      </a:t>
            </a:r>
            <a:r>
              <a:rPr lang="en-US" sz="1000" b="1">
                <a:solidFill>
                  <a:srgbClr val="008000"/>
                </a:solidFill>
                <a:latin typeface="Courier New" pitchFamily="49" charset="0"/>
              </a:rPr>
              <a:t>/* Don’t Care */</a:t>
            </a:r>
          </a:p>
          <a:p>
            <a:pPr algn="l">
              <a:spcBef>
                <a:spcPct val="50000"/>
              </a:spcBef>
            </a:pPr>
            <a:r>
              <a:rPr lang="en-US" sz="1000" b="1">
                <a:latin typeface="Courier New" pitchFamily="49" charset="0"/>
              </a:rPr>
              <a:t>macRoute.swInfo1 = 0;      </a:t>
            </a:r>
            <a:r>
              <a:rPr lang="en-US" sz="1000" b="1">
                <a:solidFill>
                  <a:srgbClr val="008000"/>
                </a:solidFill>
                <a:latin typeface="Courier New" pitchFamily="49" charset="0"/>
              </a:rPr>
              <a:t>/* Don’t Care */</a:t>
            </a:r>
          </a:p>
        </p:txBody>
      </p:sp>
      <p:sp>
        <p:nvSpPr>
          <p:cNvPr id="2413573" name="Text Box 5"/>
          <p:cNvSpPr txBox="1">
            <a:spLocks noChangeArrowheads="1"/>
          </p:cNvSpPr>
          <p:nvPr/>
        </p:nvSpPr>
        <p:spPr bwMode="auto">
          <a:xfrm>
            <a:off x="4614863" y="3611563"/>
            <a:ext cx="4206875" cy="2195512"/>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000" b="1">
                <a:latin typeface="Courier New" pitchFamily="49" charset="0"/>
              </a:rPr>
              <a:t>paRouteInfo_t portRoute;</a:t>
            </a:r>
          </a:p>
          <a:p>
            <a:pPr algn="l">
              <a:spcBef>
                <a:spcPct val="50000"/>
              </a:spcBef>
            </a:pPr>
            <a:r>
              <a:rPr lang="en-US" sz="1000" b="1">
                <a:solidFill>
                  <a:srgbClr val="008000"/>
                </a:solidFill>
                <a:latin typeface="Courier New" pitchFamily="49" charset="0"/>
              </a:rPr>
              <a:t>/* Send all matches to the queue specified */</a:t>
            </a:r>
            <a:endParaRPr lang="en-US" sz="1000" b="1">
              <a:latin typeface="Courier New" pitchFamily="49" charset="0"/>
            </a:endParaRPr>
          </a:p>
          <a:p>
            <a:pPr algn="l">
              <a:spcBef>
                <a:spcPct val="50000"/>
              </a:spcBef>
            </a:pPr>
            <a:r>
              <a:rPr lang="en-US" sz="1000" b="1">
                <a:latin typeface="Courier New" pitchFamily="49" charset="0"/>
              </a:rPr>
              <a:t>portRoute.dest = pa_DEST_HOST;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portRoute.flowId = 5;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portRoute.queue = 900;      </a:t>
            </a:r>
          </a:p>
          <a:p>
            <a:pPr algn="l">
              <a:spcBef>
                <a:spcPct val="50000"/>
              </a:spcBef>
            </a:pPr>
            <a:r>
              <a:rPr lang="en-US" sz="1000" b="1">
                <a:latin typeface="Courier New" pitchFamily="49" charset="0"/>
              </a:rPr>
              <a:t>portRoute.mRouteHandle = -1;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portRoute.swInfo0 = 0;      </a:t>
            </a:r>
            <a:r>
              <a:rPr lang="en-US" sz="1000" b="1">
                <a:solidFill>
                  <a:srgbClr val="008000"/>
                </a:solidFill>
                <a:latin typeface="Courier New" pitchFamily="49" charset="0"/>
              </a:rPr>
              <a:t>/* Don’t Care */</a:t>
            </a:r>
          </a:p>
          <a:p>
            <a:pPr algn="l">
              <a:spcBef>
                <a:spcPct val="50000"/>
              </a:spcBef>
            </a:pPr>
            <a:r>
              <a:rPr lang="en-US" sz="1000" b="1">
                <a:latin typeface="Courier New" pitchFamily="49" charset="0"/>
              </a:rPr>
              <a:t>portRoute.swInfo1 = 0;      </a:t>
            </a:r>
            <a:r>
              <a:rPr lang="en-US" sz="10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1507"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4841"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4842"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4843"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4844"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5"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6"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7"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4848"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4849"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34818"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34837"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76482"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276506"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a:effectLst/>
        </p:spPr>
        <p:txBody>
          <a:bodyPr wrap="none" anchor="ctr"/>
          <a:lstStyle/>
          <a:p>
            <a:endParaRPr lang="en-US"/>
          </a:p>
        </p:txBody>
      </p:sp>
      <p:sp>
        <p:nvSpPr>
          <p:cNvPr id="276509"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76510"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76511"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76512"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76513"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76514"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76515"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76516"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76517"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76518"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76519" name="Object 39"/>
          <p:cNvGraphicFramePr>
            <a:graphicFrameLocks noChangeAspect="1"/>
          </p:cNvGraphicFramePr>
          <p:nvPr/>
        </p:nvGraphicFramePr>
        <p:xfrm>
          <a:off x="3490913" y="646113"/>
          <a:ext cx="4737100" cy="6211887"/>
        </p:xfrm>
        <a:graphic>
          <a:graphicData uri="http://schemas.openxmlformats.org/presentationml/2006/ole">
            <p:oleObj spid="_x0000_s276519"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4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2642"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2643"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2644"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2645"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2646"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2647"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2648"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2649"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2650"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2651"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282626"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282638"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282652" name="Object 28"/>
          <p:cNvGraphicFramePr>
            <a:graphicFrameLocks noChangeAspect="1"/>
          </p:cNvGraphicFramePr>
          <p:nvPr/>
        </p:nvGraphicFramePr>
        <p:xfrm>
          <a:off x="3490913" y="646113"/>
          <a:ext cx="4737100" cy="6211887"/>
        </p:xfrm>
        <a:graphic>
          <a:graphicData uri="http://schemas.openxmlformats.org/presentationml/2006/ole">
            <p:oleObj spid="_x0000_s28265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78551"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278552"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278553"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278554"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5"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6"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7"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278558"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278559"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278530"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278549"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8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4674"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84686"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284689"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4690"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4691"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4692"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4693"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4694"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4695"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4696"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4697"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4698"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84699" name="Object 27"/>
          <p:cNvGraphicFramePr>
            <a:graphicFrameLocks noChangeAspect="1"/>
          </p:cNvGraphicFramePr>
          <p:nvPr/>
        </p:nvGraphicFramePr>
        <p:xfrm>
          <a:off x="3490913" y="646113"/>
          <a:ext cx="4737100" cy="6211887"/>
        </p:xfrm>
        <a:graphic>
          <a:graphicData uri="http://schemas.openxmlformats.org/presentationml/2006/ole">
            <p:oleObj spid="_x0000_s284699"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672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86734"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286748" name="Object 28"/>
          <p:cNvGraphicFramePr>
            <a:graphicFrameLocks noChangeAspect="1"/>
          </p:cNvGraphicFramePr>
          <p:nvPr/>
        </p:nvGraphicFramePr>
        <p:xfrm>
          <a:off x="3490913" y="646113"/>
          <a:ext cx="4737100" cy="6211887"/>
        </p:xfrm>
        <a:graphic>
          <a:graphicData uri="http://schemas.openxmlformats.org/presentationml/2006/ole">
            <p:oleObj spid="_x0000_s286748"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286738"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6739"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6740"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6741"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6742"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6743"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6744"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6745"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6746"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6747"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8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8770"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288796" name="Object 28"/>
          <p:cNvGraphicFramePr>
            <a:graphicFrameLocks noChangeAspect="1"/>
          </p:cNvGraphicFramePr>
          <p:nvPr/>
        </p:nvGraphicFramePr>
        <p:xfrm>
          <a:off x="3490913" y="646113"/>
          <a:ext cx="4737100" cy="6211887"/>
        </p:xfrm>
        <a:graphic>
          <a:graphicData uri="http://schemas.openxmlformats.org/presentationml/2006/ole">
            <p:oleObj spid="_x0000_s288796" name="Visio" r:id="rId5" imgW="7083552" imgH="9183672" progId="Visio.Drawing.11">
              <p:embed/>
            </p:oleObj>
          </a:graphicData>
        </a:graphic>
      </p:graphicFrame>
      <p:sp>
        <p:nvSpPr>
          <p:cNvPr id="288782"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288786"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8787"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8788"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8789"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8790"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8791"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8792"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8793"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8794"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8795"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0818"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90832"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290845" name="Object 29"/>
          <p:cNvGraphicFramePr>
            <a:graphicFrameLocks noChangeAspect="1"/>
          </p:cNvGraphicFramePr>
          <p:nvPr/>
        </p:nvGraphicFramePr>
        <p:xfrm>
          <a:off x="3490913" y="646113"/>
          <a:ext cx="4737100" cy="6211887"/>
        </p:xfrm>
        <a:graphic>
          <a:graphicData uri="http://schemas.openxmlformats.org/presentationml/2006/ole">
            <p:oleObj spid="_x0000_s290845"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290835"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0836"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0837"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0838"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0839"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0840"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0841"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0842"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0843"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0844"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8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2891"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2892"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2893"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2894"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2895"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2896"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2897"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2898"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2899"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2900"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292866"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92878"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292901" name="Object 37"/>
          <p:cNvGraphicFramePr>
            <a:graphicFrameLocks noChangeAspect="1"/>
          </p:cNvGraphicFramePr>
          <p:nvPr/>
        </p:nvGraphicFramePr>
        <p:xfrm>
          <a:off x="3490913" y="646113"/>
          <a:ext cx="4737100" cy="6211887"/>
        </p:xfrm>
        <a:graphic>
          <a:graphicData uri="http://schemas.openxmlformats.org/presentationml/2006/ole">
            <p:oleObj spid="_x0000_s292901"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586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586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586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586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587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587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3584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35851"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195586"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195589"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0980"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0981"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40982"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40983"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4"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5"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6"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40987"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40988"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40962"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097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0978"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6962"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296963"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6964"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6965"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6966"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6967"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6968"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6969"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6970"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6971"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6972"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96973" name="Object 13"/>
          <p:cNvGraphicFramePr>
            <a:graphicFrameLocks noChangeAspect="1"/>
          </p:cNvGraphicFramePr>
          <p:nvPr/>
        </p:nvGraphicFramePr>
        <p:xfrm>
          <a:off x="3490913" y="646113"/>
          <a:ext cx="4737100" cy="6211887"/>
        </p:xfrm>
        <a:graphic>
          <a:graphicData uri="http://schemas.openxmlformats.org/presentationml/2006/ole">
            <p:oleObj spid="_x0000_s296973" name="Visio" r:id="rId5" imgW="7083552" imgH="9183672" progId="Visio.Drawing.11">
              <p:embed/>
            </p:oleObj>
          </a:graphicData>
        </a:graphic>
      </p:graphicFrame>
      <p:sp>
        <p:nvSpPr>
          <p:cNvPr id="296974"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a:effectLst/>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9011"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9012"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9013"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9014"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9015"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9016"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9017"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9018"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9019"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9020"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99026" name="Object 18"/>
          <p:cNvGraphicFramePr>
            <a:graphicFrameLocks noChangeAspect="1"/>
          </p:cNvGraphicFramePr>
          <p:nvPr/>
        </p:nvGraphicFramePr>
        <p:xfrm>
          <a:off x="3490913" y="646113"/>
          <a:ext cx="4737100" cy="6211887"/>
        </p:xfrm>
        <a:graphic>
          <a:graphicData uri="http://schemas.openxmlformats.org/presentationml/2006/ole">
            <p:oleObj spid="_x0000_s299026" name="Visio" r:id="rId5" imgW="7083552" imgH="9183672" progId="Visio.Drawing.11">
              <p:embed/>
            </p:oleObj>
          </a:graphicData>
        </a:graphic>
      </p:graphicFrame>
      <p:sp>
        <p:nvSpPr>
          <p:cNvPr id="299010"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299022"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7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01058"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30105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30106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30106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30106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30106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30106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30106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30106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30106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30106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301070"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a:effectLst/>
        </p:spPr>
        <p:txBody>
          <a:bodyPr wrap="none" anchor="ctr"/>
          <a:lstStyle/>
          <a:p>
            <a:endParaRPr lang="en-US"/>
          </a:p>
        </p:txBody>
      </p:sp>
      <p:graphicFrame>
        <p:nvGraphicFramePr>
          <p:cNvPr id="301076" name="Object 20"/>
          <p:cNvGraphicFramePr>
            <a:graphicFrameLocks noChangeAspect="1"/>
          </p:cNvGraphicFramePr>
          <p:nvPr/>
        </p:nvGraphicFramePr>
        <p:xfrm>
          <a:off x="3490913" y="646113"/>
          <a:ext cx="4737100" cy="6211887"/>
        </p:xfrm>
        <a:graphic>
          <a:graphicData uri="http://schemas.openxmlformats.org/presentationml/2006/ole">
            <p:oleObj spid="_x0000_s301076"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idx="4294967295"/>
          </p:nvPr>
        </p:nvSpPr>
        <p:spPr/>
        <p:txBody>
          <a:bodyPr/>
          <a:lstStyle/>
          <a:p>
            <a:pPr eaLnBrk="1" hangingPunct="1"/>
            <a:r>
              <a:rPr lang="en-US" smtClean="0"/>
              <a:t>For More Information</a:t>
            </a:r>
          </a:p>
        </p:txBody>
      </p:sp>
      <p:sp>
        <p:nvSpPr>
          <p:cNvPr id="194563"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 SPRUGZ6</a:t>
            </a:r>
            <a:endParaRPr lang="en-US" smtClean="0"/>
          </a:p>
          <a:p>
            <a:pPr marL="742950" lvl="1" eaLnBrk="1" hangingPunct="1">
              <a:lnSpc>
                <a:spcPct val="90000"/>
              </a:lnSpc>
            </a:pPr>
            <a:r>
              <a:rPr lang="en-US" smtClean="0"/>
              <a:t>Packet Accelerator (SA) User Guide</a:t>
            </a:r>
            <a:br>
              <a:rPr lang="en-US" smtClean="0"/>
            </a:br>
            <a:r>
              <a:rPr lang="en-US" smtClean="0">
                <a:hlinkClick r:id="rId5"/>
              </a:rPr>
              <a:t>http://www.ti.com/lit/ 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2531"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413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30413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274434"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274435"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274436" name="Object 4"/>
          <p:cNvGraphicFramePr>
            <a:graphicFrameLocks noChangeAspect="1"/>
          </p:cNvGraphicFramePr>
          <p:nvPr/>
        </p:nvGraphicFramePr>
        <p:xfrm>
          <a:off x="5707063" y="88900"/>
          <a:ext cx="3295650" cy="6673850"/>
        </p:xfrm>
        <a:graphic>
          <a:graphicData uri="http://schemas.openxmlformats.org/presentationml/2006/ole">
            <p:oleObj spid="_x0000_s27443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822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822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306179"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306180"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306181" name="Object 5"/>
          <p:cNvGraphicFramePr>
            <a:graphicFrameLocks noChangeAspect="1"/>
          </p:cNvGraphicFramePr>
          <p:nvPr/>
        </p:nvGraphicFramePr>
        <p:xfrm>
          <a:off x="5707063" y="88900"/>
          <a:ext cx="3295650" cy="6673850"/>
        </p:xfrm>
        <a:graphic>
          <a:graphicData uri="http://schemas.openxmlformats.org/presentationml/2006/ole">
            <p:oleObj spid="_x0000_s306181"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53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53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4.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5.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8.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8.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1.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7.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8.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1.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35172</TotalTime>
  <Words>6544</Words>
  <Application>Microsoft Office PowerPoint</Application>
  <PresentationFormat>On-screen Show (4:3)</PresentationFormat>
  <Paragraphs>916</Paragraphs>
  <Slides>34</Slides>
  <Notes>34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PA LLD: Programming Example</vt:lpstr>
      <vt:lpstr>PA LLD: Basic Configuration</vt:lpstr>
      <vt:lpstr>PA LLD: PA Routing</vt:lpstr>
      <vt:lpstr>PA LLD: Rx Configuration</vt:lpstr>
      <vt:lpstr>Slide 21</vt:lpstr>
      <vt:lpstr>Slide 22</vt:lpstr>
      <vt:lpstr>PA LLD: Rx Configuration</vt:lpstr>
      <vt:lpstr>Slide 24</vt:lpstr>
      <vt:lpstr>Slide 25</vt:lpstr>
      <vt:lpstr>Slide 26</vt:lpstr>
      <vt:lpstr>Slide 27</vt:lpstr>
      <vt:lpstr>Slide 28</vt:lpstr>
      <vt:lpstr>Slide 29</vt:lpstr>
      <vt:lpstr>PA LLD: Send Transmit Packet</vt:lpstr>
      <vt:lpstr>Slide 31</vt:lpstr>
      <vt:lpstr>Slide 32</vt:lpstr>
      <vt:lpstr>Slide 33</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1335</cp:revision>
  <dcterms:created xsi:type="dcterms:W3CDTF">2007-12-19T20:51:45Z</dcterms:created>
  <dcterms:modified xsi:type="dcterms:W3CDTF">2012-02-08T16:14:41Z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