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70" r:id="rId14"/>
    <p:sldId id="338" r:id="rId15"/>
    <p:sldId id="321" r:id="rId16"/>
    <p:sldId id="309" r:id="rId17"/>
    <p:sldId id="314" r:id="rId18"/>
    <p:sldId id="316" r:id="rId19"/>
    <p:sldId id="358" r:id="rId20"/>
    <p:sldId id="359" r:id="rId21"/>
    <p:sldId id="318" r:id="rId22"/>
    <p:sldId id="317" r:id="rId23"/>
    <p:sldId id="356" r:id="rId24"/>
    <p:sldId id="322" r:id="rId25"/>
    <p:sldId id="323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69" r:id="rId35"/>
    <p:sldId id="366" r:id="rId36"/>
    <p:sldId id="329" r:id="rId37"/>
    <p:sldId id="367" r:id="rId38"/>
    <p:sldId id="330" r:id="rId39"/>
    <p:sldId id="339" r:id="rId40"/>
    <p:sldId id="340" r:id="rId41"/>
    <p:sldId id="352" r:id="rId42"/>
    <p:sldId id="341" r:id="rId43"/>
    <p:sldId id="347" r:id="rId44"/>
    <p:sldId id="363" r:id="rId45"/>
    <p:sldId id="343" r:id="rId46"/>
    <p:sldId id="348" r:id="rId47"/>
    <p:sldId id="293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2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5/29/2012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HyperLink Interrupts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Detection  - detected an interrupt to the HyperLink local device that was generated either as software interrupt (writing to interrupt register) or </a:t>
            </a:r>
            <a:r>
              <a:rPr lang="en-US" sz="2400" smtClean="0">
                <a:latin typeface="+mj-lt"/>
              </a:rPr>
              <a:t>as hardware 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Forward – generate an interrupt packet and send it to the remote unit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Mapping – receive an interrupt packet from the remote and forward it to the configure location in the local device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Generating – generate an interrupt in the local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 information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bits are the MSB Segment Base Address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bits are the Remote Segment Size (defines what mask is used when calculating the offset into the segment)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as 28 – N, (but </a:t>
            </a:r>
            <a:r>
              <a:rPr lang="en-US" dirty="0"/>
              <a:t>no more than 6</a:t>
            </a:r>
            <a:r>
              <a:rPr lang="en-US" smtClean="0"/>
              <a:t>). 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0x01000_0000 = 256MB and the offset mask will be 0xfff_ffff)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0x00002_0000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0x00004_0000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0x00008_0000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0x01000_0000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  and the mask that will be used is </a:t>
            </a:r>
          </a:p>
          <a:p>
            <a:pPr lvl="1"/>
            <a:r>
              <a:rPr lang="en-US" sz="2000" dirty="0" smtClean="0">
                <a:latin typeface="+mj-lt"/>
              </a:rPr>
              <a:t>0x000f ffff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27, depends on the value of </a:t>
            </a:r>
            <a:r>
              <a:rPr lang="en-US" sz="2000" dirty="0" err="1" smtClean="0">
                <a:latin typeface="+mj-lt"/>
              </a:rPr>
              <a:t>txigmask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Determine what address bits will be sent to the remote side: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,10 →  0x07FF_FFFF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0x01FF_FFFF, 0 → 0x0001_FFFF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0x0FFF_FFFF, 10 → 0x03FF_FFFF,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,   1 → 0x0001_FFFF 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0x1000_0000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(Segment size = 28 -&gt; offset mask = 0x0fff ffff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 (mask = 0x00ff ffff)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32MB. That is, 25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offset, 3 bits 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 (mask = 0x00ff ffff)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 ????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as a single-EVM loopback or between two C66x EVM 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2664</Words>
  <Application>Microsoft Office PowerPoint</Application>
  <PresentationFormat>On-screen Show (4:3)</PresentationFormat>
  <Paragraphs>742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HyperLink Interrupts Features</vt:lpstr>
      <vt:lpstr>Agenda</vt:lpstr>
      <vt:lpstr>Segmentation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44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374</cp:revision>
  <dcterms:created xsi:type="dcterms:W3CDTF">2011-10-05T14:30:29Z</dcterms:created>
  <dcterms:modified xsi:type="dcterms:W3CDTF">2012-05-30T10:52:40Z</dcterms:modified>
</cp:coreProperties>
</file>