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94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88164" autoAdjust="0"/>
  </p:normalViewPr>
  <p:slideViewPr>
    <p:cSldViewPr snapToGrid="0">
      <p:cViewPr varScale="1">
        <p:scale>
          <a:sx n="85" d="100"/>
          <a:sy n="85" d="100"/>
        </p:scale>
        <p:origin x="-16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52" tIns="46776" rIns="93552" bIns="4677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269" tIns="46134" rIns="92269" bIns="46134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238" y="700984"/>
            <a:ext cx="780564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err="1">
                <a:ea typeface="SimSun" charset="-122"/>
              </a:rPr>
              <a:t>Macroblocks</a:t>
            </a:r>
            <a:r>
              <a:rPr lang="en-US" altLang="zh-CN" sz="2000" b="0" dirty="0">
                <a:ea typeface="SimSun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System </a:t>
            </a:r>
            <a:r>
              <a:rPr lang="en-US" altLang="zh-CN" sz="2000" b="0" dirty="0" smtClean="0">
                <a:ea typeface="SimSun" charset="-122"/>
              </a:rPr>
              <a:t>architecture</a:t>
            </a:r>
            <a:endParaRPr lang="en-US" altLang="zh-CN" sz="20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2"/>
            <a:ext cx="6105525" cy="5094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RGB and YUV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4:4:4 and 4:2:0 format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377950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7017209" y="4871367"/>
            <a:ext cx="1533722" cy="1472283"/>
            <a:chOff x="6474284" y="4471317"/>
            <a:chExt cx="1533722" cy="1472283"/>
          </a:xfrm>
        </p:grpSpPr>
        <p:grpSp>
          <p:nvGrpSpPr>
            <p:cNvPr id="3" name="Group 13"/>
            <p:cNvGrpSpPr/>
            <p:nvPr/>
          </p:nvGrpSpPr>
          <p:grpSpPr>
            <a:xfrm>
              <a:off x="6474284" y="4471317"/>
              <a:ext cx="752672" cy="729333"/>
              <a:chOff x="5255084" y="5048260"/>
              <a:chExt cx="1404232" cy="1360690"/>
            </a:xfrm>
          </p:grpSpPr>
          <p:pic>
            <p:nvPicPr>
              <p:cNvPr id="45062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4"/>
            <p:cNvGrpSpPr/>
            <p:nvPr/>
          </p:nvGrpSpPr>
          <p:grpSpPr>
            <a:xfrm>
              <a:off x="7255334" y="4471317"/>
              <a:ext cx="752672" cy="729333"/>
              <a:chOff x="5255084" y="5048260"/>
              <a:chExt cx="1404232" cy="1360690"/>
            </a:xfrm>
          </p:grpSpPr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9"/>
            <p:cNvGrpSpPr/>
            <p:nvPr/>
          </p:nvGrpSpPr>
          <p:grpSpPr>
            <a:xfrm>
              <a:off x="6474284" y="5214267"/>
              <a:ext cx="752672" cy="729333"/>
              <a:chOff x="5255084" y="5048260"/>
              <a:chExt cx="1404232" cy="136069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4"/>
            <p:cNvGrpSpPr/>
            <p:nvPr/>
          </p:nvGrpSpPr>
          <p:grpSpPr>
            <a:xfrm>
              <a:off x="7255334" y="5214267"/>
              <a:ext cx="752672" cy="729333"/>
              <a:chOff x="5255084" y="5048260"/>
              <a:chExt cx="1404232" cy="1360690"/>
            </a:xfrm>
          </p:grpSpPr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50"/>
          <p:cNvGrpSpPr/>
          <p:nvPr/>
        </p:nvGrpSpPr>
        <p:grpSpPr>
          <a:xfrm>
            <a:off x="2238375" y="3526635"/>
            <a:ext cx="723275" cy="1021787"/>
            <a:chOff x="6362700" y="2509845"/>
            <a:chExt cx="723275" cy="1021787"/>
          </a:xfrm>
        </p:grpSpPr>
        <p:sp>
          <p:nvSpPr>
            <p:cNvPr id="31" name="Oval 30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638925" y="27527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4:2:0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600075" y="3526635"/>
            <a:ext cx="723275" cy="1021787"/>
            <a:chOff x="6362700" y="2509845"/>
            <a:chExt cx="723275" cy="1021787"/>
          </a:xfrm>
        </p:grpSpPr>
        <p:sp>
          <p:nvSpPr>
            <p:cNvPr id="42" name="Oval 41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48425" y="2551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48425" y="2933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18274" y="2932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18274" y="2552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4:4:4</a:t>
              </a:r>
              <a:endParaRPr lang="en-US" dirty="0"/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4324349" y="3525555"/>
            <a:ext cx="238125" cy="871546"/>
            <a:chOff x="7820024" y="2581274"/>
            <a:chExt cx="238125" cy="871546"/>
          </a:xfrm>
        </p:grpSpPr>
        <p:sp>
          <p:nvSpPr>
            <p:cNvPr id="53" name="Oval 52"/>
            <p:cNvSpPr/>
            <p:nvPr/>
          </p:nvSpPr>
          <p:spPr bwMode="auto">
            <a:xfrm>
              <a:off x="7820024" y="2581274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867649" y="292417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61"/>
            <p:cNvGrpSpPr/>
            <p:nvPr/>
          </p:nvGrpSpPr>
          <p:grpSpPr>
            <a:xfrm>
              <a:off x="7820024" y="3214695"/>
              <a:ext cx="238125" cy="238125"/>
              <a:chOff x="6858000" y="2566995"/>
              <a:chExt cx="238125" cy="23812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858000" y="2566995"/>
                <a:ext cx="238125" cy="23812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6905625" y="2608224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724400" y="346710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 Pixel with only Y value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724400" y="3765292"/>
            <a:ext cx="3106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only Cr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24400" y="4111109"/>
            <a:ext cx="2926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Y, Cr,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43750" y="46101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macroblock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</a:t>
            </a:r>
            <a:r>
              <a:rPr lang="en-US" dirty="0" err="1" smtClean="0"/>
              <a:t>Macroblock</a:t>
            </a:r>
            <a:r>
              <a:rPr lang="en-US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4750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20901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raw, about 3.5 </a:t>
            </a:r>
            <a:r>
              <a:rPr lang="en-US" sz="2000" dirty="0" err="1" smtClean="0"/>
              <a:t>Gbps</a:t>
            </a:r>
            <a:r>
              <a:rPr lang="en-US" sz="2000" dirty="0" smtClean="0"/>
              <a:t> of payload), 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raw)</a:t>
            </a:r>
          </a:p>
          <a:p>
            <a:pPr lvl="1"/>
            <a:r>
              <a:rPr lang="en-US" sz="2000" dirty="0" smtClean="0"/>
              <a:t>NOTE: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devices provide four SRIO lanes and two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lanes</a:t>
            </a:r>
          </a:p>
          <a:p>
            <a:r>
              <a:rPr lang="en-US" dirty="0" smtClean="0"/>
              <a:t>Compressed data (e.g., 10 to 20 Mbps) can use SGMII (10M/100M/1G) or SRIO or </a:t>
            </a:r>
            <a:r>
              <a:rPr lang="en-US" dirty="0" err="1" smtClean="0"/>
              <a:t>PCIe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dirty="0" err="1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Edge detection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excluding 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Two cores downlink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LTE channel including 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core works on a package of bits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Use Case: Oil exploration</a:t>
            </a: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Slave Model</a:t>
            </a:r>
          </a:p>
          <a:p>
            <a:pPr lvl="1"/>
            <a:r>
              <a:rPr lang="en-US" sz="2000" dirty="0" smtClean="0"/>
              <a:t>Multiple speech processing</a:t>
            </a:r>
          </a:p>
          <a:p>
            <a:pPr lvl="1"/>
            <a:r>
              <a:rPr lang="en-US" sz="2000" dirty="0" smtClean="0"/>
              <a:t>Variable-size, short FFT</a:t>
            </a:r>
          </a:p>
          <a:p>
            <a:pPr lvl="1"/>
            <a:r>
              <a:rPr lang="en-US" sz="2000" dirty="0" smtClean="0"/>
              <a:t>Video encoder slice processing</a:t>
            </a:r>
          </a:p>
          <a:p>
            <a:pPr lvl="1"/>
            <a:r>
              <a:rPr lang="en-US" sz="2000" dirty="0" smtClean="0"/>
              <a:t>VLFFT</a:t>
            </a:r>
          </a:p>
          <a:p>
            <a:r>
              <a:rPr lang="en-US" b="1" dirty="0" smtClean="0"/>
              <a:t>Data Flow Model</a:t>
            </a:r>
          </a:p>
          <a:p>
            <a:pPr lvl="1"/>
            <a:r>
              <a:rPr lang="en-US" sz="2000" dirty="0" smtClean="0"/>
              <a:t>High quality video encoder</a:t>
            </a:r>
          </a:p>
          <a:p>
            <a:pPr lvl="1"/>
            <a:r>
              <a:rPr lang="en-US" sz="2000" dirty="0" smtClean="0"/>
              <a:t>Video decoder</a:t>
            </a:r>
          </a:p>
          <a:p>
            <a:pPr lvl="1"/>
            <a:r>
              <a:rPr lang="en-US" sz="2000" dirty="0" smtClean="0"/>
              <a:t>Video </a:t>
            </a:r>
            <a:r>
              <a:rPr lang="en-US" sz="2000" dirty="0" err="1" smtClean="0"/>
              <a:t>transcoder</a:t>
            </a:r>
            <a:endParaRPr lang="en-US" sz="2000" dirty="0" smtClean="0"/>
          </a:p>
          <a:p>
            <a:pPr lvl="1"/>
            <a:r>
              <a:rPr lang="en-US" sz="2000" dirty="0" smtClean="0"/>
              <a:t>LTE physical layer</a:t>
            </a:r>
            <a:endParaRPr lang="en-US" dirty="0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15691</TotalTime>
  <Words>1108</Words>
  <Application>Microsoft Office PowerPoint</Application>
  <PresentationFormat>On-screen Show (4:3)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Dan Rinkes</cp:lastModifiedBy>
  <cp:revision>699</cp:revision>
  <dcterms:created xsi:type="dcterms:W3CDTF">2010-05-24T20:22:24Z</dcterms:created>
  <dcterms:modified xsi:type="dcterms:W3CDTF">2012-03-27T10:29:24Z</dcterms:modified>
</cp:coreProperties>
</file>