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113" d="100"/>
          <a:sy n="11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EB9CEA1-0BE5-48E2-94F1-5297DBA1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A0564-6A89-4EF3-B072-8DF4C196758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FA58-57E6-4E21-AE9F-D7ED66ACA437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DC46A-BEA1-4AF0-8F77-7F778BAA1D5A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B9123-6524-4282-B2CA-C5E11AEF3FBB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E0A56-49E1-4DB3-8CDB-9E16A684C963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7489C-46F6-46F5-B708-15E37C78F40F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44722-CE51-46E7-AEFE-6917377D8AAD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CEA1-0BE5-48E2-94F1-5297DBA1EA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8925C42-22E7-44C8-B11B-C4134FF8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0CA4913-9564-413D-B4A1-E320EA026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D4D8E44-CAF4-4050-9F8F-0291A3CC5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873F41A-5851-48AE-BFD6-18C31C099D8F}" type="datetimeFigureOut">
              <a:rPr lang="en-US"/>
              <a:pPr>
                <a:defRPr/>
              </a:pPr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478B46-A418-441C-B677-B1974A310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78538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2DEE492-559D-40F6-AB35-D9841D16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0" r:id="rId4"/>
    <p:sldLayoutId id="2147484084" r:id="rId5"/>
    <p:sldLayoutId id="214748408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CIV Application Team 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795463"/>
            <a:ext cx="3552825" cy="43767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010025" y="304800"/>
          <a:ext cx="4837113" cy="6096000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High 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Low 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78588" y="1090613"/>
          <a:ext cx="1949450" cy="2409825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681413"/>
          <a:ext cx="1949450" cy="2409825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67000" y="6477000"/>
            <a:ext cx="3810000" cy="174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43D47D3-B4D4-4ABD-956C-3DE4F07A9BA7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359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359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359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2360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2360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These are wired together for loopback in QMSS’ PKTDMA.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peripheral’s matching streaming I/F (Tx-&gt;Rx, Rx-&gt;Tx)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2662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  <a:endParaRPr lang="en-US" sz="2000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works during run time?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DE422D-4950-49BD-9AC1-12364EED09D2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2867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6300" y="3275013"/>
            <a:ext cx="4837113" cy="28590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Core to Core(Infrastructure)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8472488" cy="1920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destination DSP consumes the descriptors and pushes them back to an Rx FDQ.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FFB740F-FA7A-411B-A773-1079E97ED951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1113" y="3213100"/>
            <a:ext cx="4027487" cy="28590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  <a:endParaRPr lang="en-US" sz="2000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600" smtClean="0"/>
              <a:t>What Needs to be Configured?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600" smtClean="0"/>
              <a:t>What Needs to be Configured?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  <a:endParaRPr lang="en-US" sz="2000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smtClean="0"/>
              <a:t>Supports multiple users (players)</a:t>
            </a:r>
          </a:p>
          <a:p>
            <a:pPr lvl="1" eaLnBrk="1" hangingPunct="1"/>
            <a:r>
              <a:rPr lang="en-US" sz="2000" smtClean="0"/>
              <a:t>Each core in a multicore system</a:t>
            </a:r>
          </a:p>
          <a:p>
            <a:pPr lvl="1" eaLnBrk="1" hangingPunct="1"/>
            <a:r>
              <a:rPr lang="en-US" sz="2000" smtClean="0"/>
              <a:t>High bit-rate peripherals including SRIO,  AIF2, Network Coprocessor (NETCP), and PCIe</a:t>
            </a:r>
          </a:p>
          <a:p>
            <a:pPr eaLnBrk="1" hangingPunct="1"/>
            <a:r>
              <a:rPr lang="en-US" sz="240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smtClean="0"/>
              <a:t>Configuration effort is performed during  initialization</a:t>
            </a:r>
          </a:p>
          <a:p>
            <a:pPr lvl="1" eaLnBrk="1" hangingPunct="1"/>
            <a:r>
              <a:rPr lang="en-US" sz="2000" smtClean="0"/>
              <a:t>Enables short and fast run-time operation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4608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pdk_C6678_1_0_0_18\packages\ti\drv\exampleProjects\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5600" y="6445250"/>
            <a:ext cx="2133600" cy="206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9027D2F-34A2-4911-80FC-00BAB2FC0D7A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5600" y="6445250"/>
            <a:ext cx="2133600" cy="206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0DDE4AD-5FB3-4F32-8517-908D7C640CC0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Hardware-based Queue Manager Sub-System (QMSS)</a:t>
            </a:r>
          </a:p>
          <a:p>
            <a:pPr lvl="1" eaLnBrk="1" hangingPunct="1"/>
            <a:r>
              <a:rPr lang="en-US" sz="2000" smtClean="0"/>
              <a:t>One QMSS instance within the Multicore Navigator</a:t>
            </a:r>
          </a:p>
          <a:p>
            <a:pPr lvl="1" eaLnBrk="1" hangingPunct="1"/>
            <a:r>
              <a:rPr lang="en-US" sz="2000" smtClean="0"/>
              <a:t>One QMSS instance in each of the following modules: SRIO,  AIF2, Network Coprocessor (NETCP), and PCIe</a:t>
            </a:r>
            <a:endParaRPr lang="en-US" sz="1600" smtClean="0"/>
          </a:p>
          <a:p>
            <a:pPr eaLnBrk="1" hangingPunct="1"/>
            <a:r>
              <a:rPr lang="en-US" sz="2400" smtClean="0"/>
              <a:t>Specialized Packet DMAs (PKTDMA)</a:t>
            </a:r>
          </a:p>
          <a:p>
            <a:pPr lvl="1" eaLnBrk="1" hangingPunct="1"/>
            <a:r>
              <a:rPr lang="en-US" sz="200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smtClean="0"/>
              <a:t>Multiple copies reside within each user (all cores, SRIO,  PCIe, NETCP, AIF2, etc.)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38200"/>
          <a:ext cx="7847013" cy="5503863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915988" y="838200"/>
          <a:ext cx="7847012" cy="55038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hardware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338" cy="5295900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6C9C4B-7ED9-4EF5-B6E5-CF40D84E189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77973</TotalTime>
  <Words>2757</Words>
  <Application>Microsoft Office PowerPoint</Application>
  <PresentationFormat>On-screen Show (4:3)</PresentationFormat>
  <Paragraphs>521</Paragraphs>
  <Slides>44</Slides>
  <Notes>44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KeyStoneOLT</vt:lpstr>
      <vt:lpstr>Microsoft Visio Drawing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works during run time?</vt:lpstr>
      <vt:lpstr>Receive Example</vt:lpstr>
      <vt:lpstr>Core to Core(Infrastructure)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1049</cp:revision>
  <cp:lastPrinted>1601-01-01T00:00:00Z</cp:lastPrinted>
  <dcterms:created xsi:type="dcterms:W3CDTF">1601-01-01T00:00:00Z</dcterms:created>
  <dcterms:modified xsi:type="dcterms:W3CDTF">2012-03-06T20:55:46Z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