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224" y="-474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0E398F16-FD28-41C7-96C6-68264F990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3712B065-A3E9-43AC-8889-CCF40F95B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19F4B-838E-4EDC-AC30-663E317A84A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2C4B-36BE-461E-BACF-EF861DCB8F7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7BF9C-176E-44C9-8AF2-CD993E4984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D4AE8-6BE8-421F-A2B5-189892C321B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B2BCA-64E8-4E92-A3C3-A53477EEF2A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32986-30B0-44C3-9BA5-500980ADE06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0086E-C00D-4E31-92F7-92216ACC0E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7CF80-4748-40CA-A8BF-EC8F8413461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07E6C-7EE9-411E-A486-F7940BA04F7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49EC7-C30E-4FE6-81EC-BE80F616A25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AE094-FE6D-4E50-8D02-D356A74E11C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8F59C-E4DC-498C-9D29-367FA80C03D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7A08B5B-2320-4691-A7DF-24003A785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197FC4B-4A99-400F-A629-CB8D47B73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65834EC-ADFD-4A91-9FD9-DC7026E7E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7E9991-8913-499C-AF86-B2D8BDD96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0" r:id="rId6"/>
    <p:sldLayoutId id="2147483891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gw1/sprugw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 RapidIO (SRIO) Subsystem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2766 h 108"/>
                <a:gd name="T6" fmla="*/ 0 w 4026"/>
                <a:gd name="T7" fmla="*/ 2766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hlinkClick r:id="rId3"/>
              </a:rPr>
              <a:t>Serial RapidIO (SRIO) for KeyStone Devices User Guide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rgbClr val="FB67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rgbClr val="528C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B2B2B2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AAAAAA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B2B2B2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AAAAAA"/>
                </a:solidFill>
              </a:rPr>
              <a:t>single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AAAAAA"/>
                </a:solidFill>
              </a:rPr>
              <a:t>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AAAAAA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B2B2B2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17259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Times New Roman</vt:lpstr>
      <vt:lpstr>KeyStoneOLT</vt:lpstr>
      <vt:lpstr>Microsoft Visio Drawing</vt:lpstr>
      <vt:lpstr>Microsoft Office Visio Drawing</vt:lpstr>
      <vt:lpstr>Serial RapidIO (SRIO) Subsystem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Dan Rinkes</cp:lastModifiedBy>
  <cp:revision>264</cp:revision>
  <dcterms:created xsi:type="dcterms:W3CDTF">2007-12-19T20:51:45Z</dcterms:created>
  <dcterms:modified xsi:type="dcterms:W3CDTF">2012-03-06T20:54:29Z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