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tags/tag3.xml" ContentType="application/vnd.openxmlformats-officedocument.presentationml.tags+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Lst>
  <p:notesMasterIdLst>
    <p:notesMasterId r:id="rId37"/>
  </p:notesMasterIdLst>
  <p:handoutMasterIdLst>
    <p:handoutMasterId r:id="rId38"/>
  </p:handoutMasterIdLst>
  <p:sldIdLst>
    <p:sldId id="1172" r:id="rId3"/>
    <p:sldId id="1087" r:id="rId4"/>
    <p:sldId id="1176" r:id="rId5"/>
    <p:sldId id="1154" r:id="rId6"/>
    <p:sldId id="1194" r:id="rId7"/>
    <p:sldId id="1182" r:id="rId8"/>
    <p:sldId id="1196" r:id="rId9"/>
    <p:sldId id="1195" r:id="rId10"/>
    <p:sldId id="1199" r:id="rId11"/>
    <p:sldId id="1155" r:id="rId12"/>
    <p:sldId id="1090" r:id="rId13"/>
    <p:sldId id="1197" r:id="rId14"/>
    <p:sldId id="1156" r:id="rId15"/>
    <p:sldId id="1157" r:id="rId16"/>
    <p:sldId id="1158" r:id="rId17"/>
    <p:sldId id="1159" r:id="rId18"/>
    <p:sldId id="1198" r:id="rId19"/>
    <p:sldId id="1093" r:id="rId20"/>
    <p:sldId id="1094" r:id="rId21"/>
    <p:sldId id="1095" r:id="rId22"/>
    <p:sldId id="1183" r:id="rId23"/>
    <p:sldId id="1185" r:id="rId24"/>
    <p:sldId id="1184" r:id="rId25"/>
    <p:sldId id="1186" r:id="rId26"/>
    <p:sldId id="1187" r:id="rId27"/>
    <p:sldId id="1188" r:id="rId28"/>
    <p:sldId id="1189" r:id="rId29"/>
    <p:sldId id="1190" r:id="rId30"/>
    <p:sldId id="1096" r:id="rId31"/>
    <p:sldId id="1101" r:id="rId32"/>
    <p:sldId id="1191" r:id="rId33"/>
    <p:sldId id="1192" r:id="rId34"/>
    <p:sldId id="1193" r:id="rId35"/>
    <p:sldId id="1175" r:id="rId36"/>
  </p:sldIdLst>
  <p:sldSz cx="9144000" cy="6858000" type="screen4x3"/>
  <p:notesSz cx="7315200" cy="9601200"/>
  <p:custDataLst>
    <p:tags r:id="rId39"/>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89796" autoAdjust="0"/>
  </p:normalViewPr>
  <p:slideViewPr>
    <p:cSldViewPr snapToGrid="0">
      <p:cViewPr varScale="1">
        <p:scale>
          <a:sx n="105" d="100"/>
          <a:sy n="105" d="100"/>
        </p:scale>
        <p:origin x="-1074" y="-90"/>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fld id="{0A6D6DFF-878F-438E-AEB4-6C246B93DBA5}" type="datetimeFigureOut">
              <a:rPr lang="en-US"/>
              <a:pPr/>
              <a:t>3/6/2012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fld id="{C4847775-27B9-478E-B07F-4875D53D50C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endParaRPr lang="en-US"/>
          </a:p>
        </p:txBody>
      </p:sp>
      <p:sp>
        <p:nvSpPr>
          <p:cNvPr id="9933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fld id="{54AE9B45-7E1D-4E65-9CE1-4E77D66E830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Rot="1" noChangeArrowheads="1" noTextEdit="1"/>
          </p:cNvSpPr>
          <p:nvPr>
            <p:ph type="sldImg"/>
          </p:nvPr>
        </p:nvSpPr>
        <p:spPr>
          <a:ln/>
        </p:spPr>
      </p:sp>
      <p:sp>
        <p:nvSpPr>
          <p:cNvPr id="267267" name="Rectangle 3"/>
          <p:cNvSpPr>
            <a:spLocks noGrp="1" noChangeArrowheads="1"/>
          </p:cNvSpPr>
          <p:nvPr>
            <p:ph type="body" idx="1"/>
          </p:nvPr>
        </p:nvSpPr>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p>
            <a:fld id="{DB7EEE6F-38DC-4B7D-86C3-DC29316A193A}" type="slidenum">
              <a:rPr lang="en-US"/>
              <a:pPr/>
              <a:t>10</a:t>
            </a:fld>
            <a:endParaRPr lang="en-US"/>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p>
            <a:fld id="{6C0C324F-8015-4292-95F4-4D7613115B29}" type="slidenum">
              <a:rPr lang="en-US"/>
              <a:pPr/>
              <a:t>11</a:t>
            </a:fld>
            <a:endParaRPr lang="en-US"/>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53C6A01-4390-4404-B473-20B0FDFBB44D}" type="slidenum">
              <a:rPr lang="en-US" sz="1200"/>
              <a:pPr defTabSz="957263"/>
              <a:t>12</a:t>
            </a:fld>
            <a:endParaRPr lang="en-US" sz="1200"/>
          </a:p>
        </p:txBody>
      </p:sp>
      <p:sp>
        <p:nvSpPr>
          <p:cNvPr id="311299" name="Rectangle 2"/>
          <p:cNvSpPr>
            <a:spLocks noRot="1" noChangeArrowheads="1" noTextEdit="1"/>
          </p:cNvSpPr>
          <p:nvPr>
            <p:ph type="sldImg"/>
          </p:nvPr>
        </p:nvSpPr>
        <p:spPr>
          <a:ln/>
        </p:spPr>
      </p:sp>
      <p:sp>
        <p:nvSpPr>
          <p:cNvPr id="311300"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fld id="{DAD3C330-B64C-4C30-900E-2505EA3F317B}" type="slidenum">
              <a:rPr lang="en-US"/>
              <a:pPr/>
              <a:t>13</a:t>
            </a:fld>
            <a:endParaRPr lang="en-US"/>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fld id="{320D9A24-8587-4DB5-8D4A-48BD401BCC93}" type="slidenum">
              <a:rPr lang="en-US"/>
              <a:pPr/>
              <a:t>14</a:t>
            </a:fld>
            <a:endParaRPr lang="en-US"/>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p:txBody>
          <a:bodyPr/>
          <a:lstStyle/>
          <a:p>
            <a:fld id="{5E435A96-C919-43B9-A3E0-7B430124F3AD}" type="slidenum">
              <a:rPr lang="en-US"/>
              <a:pPr/>
              <a:t>15</a:t>
            </a:fld>
            <a:endParaRPr lang="en-US"/>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p:txBody>
          <a:bodyPr/>
          <a:lstStyle/>
          <a:p>
            <a:fld id="{DC2C4E10-76A7-4351-9BBD-6D9986165B62}" type="slidenum">
              <a:rPr lang="en-US"/>
              <a:pPr/>
              <a:t>16</a:t>
            </a:fld>
            <a:endParaRPr lang="en-US"/>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97CA8CA-66AB-4051-A598-7735272D68D8}" type="slidenum">
              <a:rPr lang="en-US" sz="1200"/>
              <a:pPr defTabSz="957263"/>
              <a:t>17</a:t>
            </a:fld>
            <a:endParaRPr lang="en-US" sz="1200"/>
          </a:p>
        </p:txBody>
      </p:sp>
      <p:sp>
        <p:nvSpPr>
          <p:cNvPr id="313347" name="Rectangle 2"/>
          <p:cNvSpPr>
            <a:spLocks noRot="1" noChangeArrowheads="1" noTextEdit="1"/>
          </p:cNvSpPr>
          <p:nvPr>
            <p:ph type="sldImg"/>
          </p:nvPr>
        </p:nvSpPr>
        <p:spPr>
          <a:ln/>
        </p:spPr>
      </p:sp>
      <p:sp>
        <p:nvSpPr>
          <p:cNvPr id="313348"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fld id="{36ABA859-9D8A-46A1-A93D-D7ED7567FE58}" type="slidenum">
              <a:rPr lang="en-US"/>
              <a:pPr/>
              <a:t>18</a:t>
            </a:fld>
            <a:endParaRPr lang="en-US"/>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p>
            <a:fld id="{21AC3D7B-C18B-4717-B923-25451C382ADF}" type="slidenum">
              <a:rPr lang="en-US"/>
              <a:pPr/>
              <a:t>19</a:t>
            </a:fld>
            <a:endParaRPr lang="en-US"/>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81221C3D-F706-40A4-B787-B78813DFB348}" type="slidenum">
              <a:rPr lang="en-US"/>
              <a:pPr/>
              <a:t>2</a:t>
            </a:fld>
            <a:endParaRPr lang="en-US"/>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p>
            <a:fld id="{C39614C1-620E-42D7-BA21-7BEDA75EEC20}" type="slidenum">
              <a:rPr lang="en-US"/>
              <a:pPr/>
              <a:t>20</a:t>
            </a:fld>
            <a:endParaRPr lang="en-US"/>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652CC41-90C1-4C1B-8AB3-EE172275D8BB}" type="slidenum">
              <a:rPr lang="en-US" sz="1200"/>
              <a:pPr defTabSz="957263"/>
              <a:t>21</a:t>
            </a:fld>
            <a:endParaRPr lang="en-US" sz="1200"/>
          </a:p>
        </p:txBody>
      </p:sp>
      <p:sp>
        <p:nvSpPr>
          <p:cNvPr id="277507" name="Rectangle 2"/>
          <p:cNvSpPr>
            <a:spLocks noRot="1" noChangeArrowheads="1" noTextEdit="1"/>
          </p:cNvSpPr>
          <p:nvPr>
            <p:ph type="sldImg"/>
          </p:nvPr>
        </p:nvSpPr>
        <p:spPr>
          <a:ln/>
        </p:spPr>
      </p:sp>
      <p:sp>
        <p:nvSpPr>
          <p:cNvPr id="277508" name="Rectangle 3"/>
          <p:cNvSpPr>
            <a:spLocks noGrp="1" noChangeArrowheads="1"/>
          </p:cNvSpPr>
          <p:nvPr>
            <p:ph type="body" idx="1"/>
          </p:nvPr>
        </p:nvSpPr>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1A04A3E4-92A0-4809-885C-1E14114EB5D3}" type="slidenum">
              <a:rPr lang="en-US" sz="1200"/>
              <a:pPr defTabSz="957263"/>
              <a:t>22</a:t>
            </a:fld>
            <a:endParaRPr lang="en-US" sz="1200"/>
          </a:p>
        </p:txBody>
      </p:sp>
      <p:sp>
        <p:nvSpPr>
          <p:cNvPr id="283651" name="Rectangle 2"/>
          <p:cNvSpPr>
            <a:spLocks noRot="1" noChangeArrowheads="1" noTextEdit="1"/>
          </p:cNvSpPr>
          <p:nvPr>
            <p:ph type="sldImg"/>
          </p:nvPr>
        </p:nvSpPr>
        <p:spPr>
          <a:ln/>
        </p:spPr>
      </p:sp>
      <p:sp>
        <p:nvSpPr>
          <p:cNvPr id="283652" name="Rectangle 3"/>
          <p:cNvSpPr>
            <a:spLocks noGrp="1" noChangeArrowheads="1"/>
          </p:cNvSpPr>
          <p:nvPr>
            <p:ph type="body" idx="1"/>
          </p:nvPr>
        </p:nvSpPr>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942F3FB-6D70-446C-AB8C-B740564F68B0}" type="slidenum">
              <a:rPr lang="en-US" sz="1200"/>
              <a:pPr defTabSz="957263"/>
              <a:t>23</a:t>
            </a:fld>
            <a:endParaRPr lang="en-US" sz="1200"/>
          </a:p>
        </p:txBody>
      </p:sp>
      <p:sp>
        <p:nvSpPr>
          <p:cNvPr id="279555" name="Rectangle 2"/>
          <p:cNvSpPr>
            <a:spLocks noRot="1" noChangeArrowheads="1" noTextEdit="1"/>
          </p:cNvSpPr>
          <p:nvPr>
            <p:ph type="sldImg"/>
          </p:nvPr>
        </p:nvSpPr>
        <p:spPr>
          <a:ln/>
        </p:spPr>
      </p:sp>
      <p:sp>
        <p:nvSpPr>
          <p:cNvPr id="279556" name="Rectangle 3"/>
          <p:cNvSpPr>
            <a:spLocks noGrp="1" noChangeArrowheads="1"/>
          </p:cNvSpPr>
          <p:nvPr>
            <p:ph type="body" idx="1"/>
          </p:nvPr>
        </p:nvSpPr>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A3DB37EC-EA47-4687-A133-D861B36534B8}" type="slidenum">
              <a:rPr lang="en-US" sz="1200"/>
              <a:pPr defTabSz="957263"/>
              <a:t>24</a:t>
            </a:fld>
            <a:endParaRPr lang="en-US" sz="1200"/>
          </a:p>
        </p:txBody>
      </p:sp>
      <p:sp>
        <p:nvSpPr>
          <p:cNvPr id="285699" name="Rectangle 2"/>
          <p:cNvSpPr>
            <a:spLocks noRot="1" noChangeArrowheads="1" noTextEdit="1"/>
          </p:cNvSpPr>
          <p:nvPr>
            <p:ph type="sldImg"/>
          </p:nvPr>
        </p:nvSpPr>
        <p:spPr>
          <a:ln/>
        </p:spPr>
      </p:sp>
      <p:sp>
        <p:nvSpPr>
          <p:cNvPr id="285700" name="Rectangle 3"/>
          <p:cNvSpPr>
            <a:spLocks noGrp="1" noChangeArrowheads="1"/>
          </p:cNvSpPr>
          <p:nvPr>
            <p:ph type="body" idx="1"/>
          </p:nvPr>
        </p:nvSpPr>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05DB5FA-911E-4BF3-B110-C514FCC1E11C}" type="slidenum">
              <a:rPr lang="en-US" sz="1200"/>
              <a:pPr defTabSz="957263"/>
              <a:t>25</a:t>
            </a:fld>
            <a:endParaRPr lang="en-US" sz="1200"/>
          </a:p>
        </p:txBody>
      </p:sp>
      <p:sp>
        <p:nvSpPr>
          <p:cNvPr id="287747" name="Rectangle 2"/>
          <p:cNvSpPr>
            <a:spLocks noRot="1" noChangeArrowheads="1" noTextEdit="1"/>
          </p:cNvSpPr>
          <p:nvPr>
            <p:ph type="sldImg"/>
          </p:nvPr>
        </p:nvSpPr>
        <p:spPr>
          <a:ln/>
        </p:spPr>
      </p:sp>
      <p:sp>
        <p:nvSpPr>
          <p:cNvPr id="287748" name="Rectangle 3"/>
          <p:cNvSpPr>
            <a:spLocks noGrp="1" noChangeArrowheads="1"/>
          </p:cNvSpPr>
          <p:nvPr>
            <p:ph type="body" idx="1"/>
          </p:nvPr>
        </p:nvSpPr>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E872D34-7D2C-44BF-8102-652F2DD82635}" type="slidenum">
              <a:rPr lang="en-US" sz="1200"/>
              <a:pPr defTabSz="957263"/>
              <a:t>26</a:t>
            </a:fld>
            <a:endParaRPr lang="en-US" sz="1200"/>
          </a:p>
        </p:txBody>
      </p:sp>
      <p:sp>
        <p:nvSpPr>
          <p:cNvPr id="289795" name="Rectangle 2"/>
          <p:cNvSpPr>
            <a:spLocks noRot="1" noChangeArrowheads="1" noTextEdit="1"/>
          </p:cNvSpPr>
          <p:nvPr>
            <p:ph type="sldImg"/>
          </p:nvPr>
        </p:nvSpPr>
        <p:spPr>
          <a:ln/>
        </p:spPr>
      </p:sp>
      <p:sp>
        <p:nvSpPr>
          <p:cNvPr id="289796" name="Rectangle 3"/>
          <p:cNvSpPr>
            <a:spLocks noGrp="1" noChangeArrowheads="1"/>
          </p:cNvSpPr>
          <p:nvPr>
            <p:ph type="body" idx="1"/>
          </p:nvPr>
        </p:nvSpPr>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BCEF757-96C9-4EE0-9156-379EA6C06FEA}" type="slidenum">
              <a:rPr lang="en-US" sz="1200"/>
              <a:pPr defTabSz="957263"/>
              <a:t>27</a:t>
            </a:fld>
            <a:endParaRPr lang="en-US" sz="1200"/>
          </a:p>
        </p:txBody>
      </p:sp>
      <p:sp>
        <p:nvSpPr>
          <p:cNvPr id="291843" name="Rectangle 2"/>
          <p:cNvSpPr>
            <a:spLocks noRot="1" noChangeArrowheads="1" noTextEdit="1"/>
          </p:cNvSpPr>
          <p:nvPr>
            <p:ph type="sldImg"/>
          </p:nvPr>
        </p:nvSpPr>
        <p:spPr>
          <a:ln/>
        </p:spPr>
      </p:sp>
      <p:sp>
        <p:nvSpPr>
          <p:cNvPr id="291844" name="Rectangle 3"/>
          <p:cNvSpPr>
            <a:spLocks noGrp="1" noChangeArrowheads="1"/>
          </p:cNvSpPr>
          <p:nvPr>
            <p:ph type="body" idx="1"/>
          </p:nvPr>
        </p:nvSpPr>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A5C1007-E532-4B7B-A1FD-D3AF7D4FCBC7}" type="slidenum">
              <a:rPr lang="en-US" sz="1200"/>
              <a:pPr defTabSz="957263"/>
              <a:t>28</a:t>
            </a:fld>
            <a:endParaRPr lang="en-US" sz="1200"/>
          </a:p>
        </p:txBody>
      </p:sp>
      <p:sp>
        <p:nvSpPr>
          <p:cNvPr id="293891" name="Rectangle 2"/>
          <p:cNvSpPr>
            <a:spLocks noRot="1" noChangeArrowheads="1" noTextEdit="1"/>
          </p:cNvSpPr>
          <p:nvPr>
            <p:ph type="sldImg"/>
          </p:nvPr>
        </p:nvSpPr>
        <p:spPr>
          <a:ln/>
        </p:spPr>
      </p:sp>
      <p:sp>
        <p:nvSpPr>
          <p:cNvPr id="293892" name="Rectangle 3"/>
          <p:cNvSpPr>
            <a:spLocks noGrp="1" noChangeArrowheads="1"/>
          </p:cNvSpPr>
          <p:nvPr>
            <p:ph type="body" idx="1"/>
          </p:nvPr>
        </p:nvSpPr>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p>
            <a:fld id="{016B7D84-75D2-48FE-BDB1-2BD6C02DDABE}" type="slidenum">
              <a:rPr lang="en-US"/>
              <a:pPr/>
              <a:t>29</a:t>
            </a:fld>
            <a:endParaRPr lang="en-US"/>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7C6E1B9-F799-4720-89F7-8529074054A8}" type="slidenum">
              <a:rPr lang="en-US" sz="1200"/>
              <a:pPr defTabSz="957263"/>
              <a:t>3</a:t>
            </a:fld>
            <a:endParaRPr lang="en-US" sz="1200"/>
          </a:p>
        </p:txBody>
      </p:sp>
      <p:sp>
        <p:nvSpPr>
          <p:cNvPr id="196611" name="Rectangle 2"/>
          <p:cNvSpPr>
            <a:spLocks noRot="1" noChangeArrowheads="1" noTextEdit="1"/>
          </p:cNvSpPr>
          <p:nvPr>
            <p:ph type="sldImg"/>
          </p:nvPr>
        </p:nvSpPr>
        <p:spPr>
          <a:ln/>
        </p:spPr>
      </p:sp>
      <p:sp>
        <p:nvSpPr>
          <p:cNvPr id="196612"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59065A08-6973-4501-A687-41C631B25187}" type="slidenum">
              <a:rPr lang="en-US"/>
              <a:pPr/>
              <a:t>30</a:t>
            </a:fld>
            <a:endParaRPr lang="en-US"/>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A2EA055C-673F-4D5D-AAAA-3F471D89F137}" type="slidenum">
              <a:rPr lang="en-US" sz="1200"/>
              <a:pPr defTabSz="957263"/>
              <a:t>31</a:t>
            </a:fld>
            <a:endParaRPr lang="en-US" sz="1200"/>
          </a:p>
        </p:txBody>
      </p:sp>
      <p:sp>
        <p:nvSpPr>
          <p:cNvPr id="297987" name="Rectangle 2"/>
          <p:cNvSpPr>
            <a:spLocks noRot="1" noChangeArrowheads="1" noTextEdit="1"/>
          </p:cNvSpPr>
          <p:nvPr>
            <p:ph type="sldImg"/>
          </p:nvPr>
        </p:nvSpPr>
        <p:spPr>
          <a:ln/>
        </p:spPr>
      </p:sp>
      <p:sp>
        <p:nvSpPr>
          <p:cNvPr id="297988" name="Rectangle 3"/>
          <p:cNvSpPr>
            <a:spLocks noGrp="1" noChangeArrowheads="1"/>
          </p:cNvSpPr>
          <p:nvPr>
            <p:ph type="body" idx="1"/>
          </p:nvPr>
        </p:nvSpPr>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522A35C-07E2-446F-8482-A018ABFB1B99}" type="slidenum">
              <a:rPr lang="en-US" sz="1200"/>
              <a:pPr defTabSz="957263"/>
              <a:t>32</a:t>
            </a:fld>
            <a:endParaRPr lang="en-US" sz="1200"/>
          </a:p>
        </p:txBody>
      </p:sp>
      <p:sp>
        <p:nvSpPr>
          <p:cNvPr id="300035" name="Rectangle 2"/>
          <p:cNvSpPr>
            <a:spLocks noRot="1" noChangeArrowheads="1" noTextEdit="1"/>
          </p:cNvSpPr>
          <p:nvPr>
            <p:ph type="sldImg"/>
          </p:nvPr>
        </p:nvSpPr>
        <p:spPr>
          <a:ln/>
        </p:spPr>
      </p:sp>
      <p:sp>
        <p:nvSpPr>
          <p:cNvPr id="300036" name="Rectangle 3"/>
          <p:cNvSpPr>
            <a:spLocks noGrp="1" noChangeArrowheads="1"/>
          </p:cNvSpPr>
          <p:nvPr>
            <p:ph type="body" idx="1"/>
          </p:nvPr>
        </p:nvSpPr>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7F6590D-324F-4A00-B448-8F420CE024A7}" type="slidenum">
              <a:rPr lang="en-US" sz="1200"/>
              <a:pPr defTabSz="957263"/>
              <a:t>33</a:t>
            </a:fld>
            <a:endParaRPr lang="en-US" sz="1200"/>
          </a:p>
        </p:txBody>
      </p:sp>
      <p:sp>
        <p:nvSpPr>
          <p:cNvPr id="302083" name="Rectangle 2"/>
          <p:cNvSpPr>
            <a:spLocks noRot="1" noChangeArrowheads="1" noTextEdit="1"/>
          </p:cNvSpPr>
          <p:nvPr>
            <p:ph type="sldImg"/>
          </p:nvPr>
        </p:nvSpPr>
        <p:spPr>
          <a:ln/>
        </p:spPr>
      </p:sp>
      <p:sp>
        <p:nvSpPr>
          <p:cNvPr id="302084" name="Rectangle 3"/>
          <p:cNvSpPr>
            <a:spLocks noGrp="1" noChangeArrowheads="1"/>
          </p:cNvSpPr>
          <p:nvPr>
            <p:ph type="body" idx="1"/>
          </p:nvPr>
        </p:nvSpPr>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Ro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p>
            <a:fld id="{7BBC4414-9742-465D-8180-65E496C83802}" type="slidenum">
              <a:rPr lang="en-US"/>
              <a:pPr/>
              <a:t>4</a:t>
            </a:fld>
            <a:endParaRPr lang="en-US"/>
          </a:p>
        </p:txBody>
      </p:sp>
      <p:sp>
        <p:nvSpPr>
          <p:cNvPr id="108547" name="Rectangle 2"/>
          <p:cNvSpPr>
            <a:spLocks noRot="1" noChangeArrowheads="1" noTextEdit="1"/>
          </p:cNvSpPr>
          <p:nvPr>
            <p:ph type="sldImg"/>
          </p:nvPr>
        </p:nvSpPr>
        <p:spPr>
          <a:xfrm>
            <a:off x="1255713" y="720725"/>
            <a:ext cx="4800600" cy="3600450"/>
          </a:xfrm>
          <a:ln/>
        </p:spPr>
      </p:sp>
      <p:sp>
        <p:nvSpPr>
          <p:cNvPr id="108548" name="Rectangle 3"/>
          <p:cNvSpPr>
            <a:spLocks noGrp="1" noChangeArrowheads="1"/>
          </p:cNvSpPr>
          <p:nvPr>
            <p:ph type="body" idx="1"/>
          </p:nvPr>
        </p:nvSpPr>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187F292-7EEE-4DDB-B4BA-2FE6326D9298}" type="slidenum">
              <a:rPr lang="en-US" sz="1200"/>
              <a:pPr defTabSz="957263"/>
              <a:t>5</a:t>
            </a:fld>
            <a:endParaRPr lang="en-US" sz="1200"/>
          </a:p>
        </p:txBody>
      </p:sp>
      <p:sp>
        <p:nvSpPr>
          <p:cNvPr id="305155" name="Rectangle 2"/>
          <p:cNvSpPr>
            <a:spLocks noRot="1" noChangeArrowheads="1" noTextEdit="1"/>
          </p:cNvSpPr>
          <p:nvPr>
            <p:ph type="sldImg"/>
          </p:nvPr>
        </p:nvSpPr>
        <p:spPr>
          <a:ln/>
        </p:spPr>
      </p:sp>
      <p:sp>
        <p:nvSpPr>
          <p:cNvPr id="305156"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5F4BCCD-B069-4F30-9F57-8084D705535E}" type="slidenum">
              <a:rPr lang="en-US" sz="1200"/>
              <a:pPr defTabSz="957263"/>
              <a:t>6</a:t>
            </a:fld>
            <a:endParaRPr lang="en-US" sz="1200"/>
          </a:p>
        </p:txBody>
      </p:sp>
      <p:sp>
        <p:nvSpPr>
          <p:cNvPr id="275459" name="Rectangle 2"/>
          <p:cNvSpPr>
            <a:spLocks noRot="1" noChangeArrowheads="1" noTextEdit="1"/>
          </p:cNvSpPr>
          <p:nvPr>
            <p:ph type="sldImg"/>
          </p:nvPr>
        </p:nvSpPr>
        <p:spPr>
          <a:ln/>
        </p:spPr>
      </p:sp>
      <p:sp>
        <p:nvSpPr>
          <p:cNvPr id="275460"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135288E-39DF-4FAD-863F-964A5EA84907}" type="slidenum">
              <a:rPr lang="en-US" sz="1200"/>
              <a:pPr defTabSz="957263"/>
              <a:t>7</a:t>
            </a:fld>
            <a:endParaRPr lang="en-US" sz="1200"/>
          </a:p>
        </p:txBody>
      </p:sp>
      <p:sp>
        <p:nvSpPr>
          <p:cNvPr id="309251" name="Rectangle 2"/>
          <p:cNvSpPr>
            <a:spLocks noRot="1" noChangeArrowheads="1" noTextEdit="1"/>
          </p:cNvSpPr>
          <p:nvPr>
            <p:ph type="sldImg"/>
          </p:nvPr>
        </p:nvSpPr>
        <p:spPr>
          <a:ln/>
        </p:spPr>
      </p:sp>
      <p:sp>
        <p:nvSpPr>
          <p:cNvPr id="309252"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A8B4089C-AAA1-4C33-B08A-F073D4EB98EE}" type="slidenum">
              <a:rPr lang="en-US" sz="1200"/>
              <a:pPr defTabSz="957263"/>
              <a:t>8</a:t>
            </a:fld>
            <a:endParaRPr lang="en-US" sz="1200"/>
          </a:p>
        </p:txBody>
      </p:sp>
      <p:sp>
        <p:nvSpPr>
          <p:cNvPr id="307203" name="Rectangle 2"/>
          <p:cNvSpPr>
            <a:spLocks noRot="1" noChangeArrowheads="1" noTextEdit="1"/>
          </p:cNvSpPr>
          <p:nvPr>
            <p:ph type="sldImg"/>
          </p:nvPr>
        </p:nvSpPr>
        <p:spPr>
          <a:ln/>
        </p:spPr>
      </p:sp>
      <p:sp>
        <p:nvSpPr>
          <p:cNvPr id="307204" name="Rectangle 3"/>
          <p:cNvSpPr>
            <a:spLocks noGrp="1" noChangeArrowheads="1"/>
          </p:cNvSpPr>
          <p:nvPr>
            <p:ph type="body" idx="1"/>
          </p:nvPr>
        </p:nvSpPr>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2597CBA-F223-46FA-A2EF-21513D09F8D1}" type="slidenum">
              <a:rPr lang="en-US" sz="1200"/>
              <a:pPr defTabSz="957263"/>
              <a:t>9</a:t>
            </a:fld>
            <a:endParaRPr lang="en-US" sz="1200"/>
          </a:p>
        </p:txBody>
      </p:sp>
      <p:sp>
        <p:nvSpPr>
          <p:cNvPr id="316419" name="Rectangle 2"/>
          <p:cNvSpPr>
            <a:spLocks noRot="1" noChangeArrowheads="1" noTextEdit="1"/>
          </p:cNvSpPr>
          <p:nvPr>
            <p:ph type="sldImg"/>
          </p:nvPr>
        </p:nvSpPr>
        <p:spPr>
          <a:ln/>
        </p:spPr>
      </p:sp>
      <p:sp>
        <p:nvSpPr>
          <p:cNvPr id="316420" name="Rectangle 3"/>
          <p:cNvSpPr>
            <a:spLocks noGrp="1" noChangeArrowheads="1"/>
          </p:cNvSpPr>
          <p:nvPr>
            <p:ph type="body" idx="1"/>
          </p:nvPr>
        </p:nvSpPr>
        <p:spPr/>
        <p:txBody>
          <a:bodyPr/>
          <a:lstStyle/>
          <a:p>
            <a:pPr eaLnBrk="1" hangingPunct="1"/>
            <a:r>
              <a:rPr lang="en-US" smtClean="0"/>
              <a:t>Lets get started with the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1F74740C-CB2D-409D-B464-89647E6450A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A5B8BD4D-145F-4B17-A665-1DD0B4F3825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BCE6F2E4-A628-492F-9835-05248F49134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C26F85D3-100F-4F0A-A6C1-18F6373C84D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BEF497C5-D26C-4530-9358-B11F1E44971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a:defRPr smtClean="0"/>
            </a:lvl1pPr>
          </a:lstStyle>
          <a:p>
            <a:pPr>
              <a:defRPr/>
            </a:pPr>
            <a:fld id="{9A651861-2C4E-4DE9-A60A-04942863902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2053"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3.xml"/><Relationship Id="rId7" Type="http://schemas.openxmlformats.org/officeDocument/2006/relationships/hyperlink" Target="file:///\\view\gt_nysh_pdk_sa_r101_eruei\gtcsl_ip\pa_lld\ti\drv\pa\docs\doxygen\html\structpa_config__t.html" TargetMode="External"/><Relationship Id="rId2" Type="http://schemas.openxmlformats.org/officeDocument/2006/relationships/slideLayout" Target="../slideLayouts/slideLayout5.xml"/><Relationship Id="rId1" Type="http://schemas.openxmlformats.org/officeDocument/2006/relationships/tags" Target="../tags/tag30.xml"/><Relationship Id="rId6" Type="http://schemas.openxmlformats.org/officeDocument/2006/relationships/hyperlink" Target="file:///\\view\gt_nysh_pdk_sa_r101_eruei\gtcsl_ip\pa_lld\ti\drv\pa\docs\doxygen\html\structpa_size_info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sys_stats__s.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4.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hyperlink" Target="file:///\\view\gt_nysh_pdk_sa_r101_eruei\gtcsl_ip\pa_lld\ti\drv\pa\docs\doxygen\html\structpa_eth_info__t.html" TargetMode="External"/><Relationship Id="rId5" Type="http://schemas.openxmlformats.org/officeDocument/2006/relationships/hyperlink" Target="file:///\\view\gt_nysh_pdk_sa_r101_eruei\gtcsl_ip\pa_lld\ti\drv\pa\docs\doxygen\html\group__palld__api__functions.html" TargetMode="External"/><Relationship Id="rId10"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ip_info__t.html"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2.xml"/><Relationship Id="rId6"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patch_info__t.html"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1.xml"/><Relationship Id="rId6" Type="http://schemas.openxmlformats.org/officeDocument/2006/relationships/hyperlink" Target="http://e3e.ti.com/" TargetMode="External"/><Relationship Id="rId5" Type="http://schemas.openxmlformats.org/officeDocument/2006/relationships/hyperlink" Target="http://www.ti.com/lit/%20SPRUGS4" TargetMode="External"/><Relationship Id="rId4" Type="http://schemas.openxmlformats.org/officeDocument/2006/relationships/hyperlink" Target="http://www.ti.com/lit/%20SPRUGZ6"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itle 1"/>
          <p:cNvSpPr>
            <a:spLocks/>
          </p:cNvSpPr>
          <p:nvPr/>
        </p:nvSpPr>
        <p:spPr bwMode="auto">
          <a:xfrm>
            <a:off x="533400" y="2209800"/>
            <a:ext cx="8153400" cy="3457575"/>
          </a:xfrm>
          <a:prstGeom prst="rect">
            <a:avLst/>
          </a:prstGeom>
          <a:noFill/>
          <a:ln w="9525">
            <a:noFill/>
            <a:miter lim="800000"/>
            <a:headEnd/>
            <a:tailEnd/>
          </a:ln>
          <a:effectLst/>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25603" name="Rectangle 3"/>
          <p:cNvSpPr>
            <a:spLocks noGrp="1" noChangeArrowheads="1"/>
          </p:cNvSpPr>
          <p:nvPr>
            <p:ph idx="1"/>
          </p:nvPr>
        </p:nvSpPr>
        <p:spPr/>
        <p:txBody>
          <a:bodyPr/>
          <a:lstStyle/>
          <a:p>
            <a:r>
              <a:rPr lang="en-US" altLang="zh-TW" sz="180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r>
              <a:rPr lang="en-US" altLang="zh-TW" sz="1800" smtClean="0">
                <a:latin typeface="Calibri" pitchFamily="34" charset="0"/>
                <a:ea typeface="PMingLiU" pitchFamily="18" charset="-120"/>
              </a:rPr>
              <a:t>PA LLD provides the command/response interface for PA configurations:</a:t>
            </a:r>
          </a:p>
          <a:p>
            <a:pPr marL="646113" lvl="1" indent="-304800"/>
            <a:r>
              <a:rPr lang="en-US" altLang="zh-TW" sz="1800" smtClean="0">
                <a:latin typeface="Calibri" pitchFamily="34" charset="0"/>
                <a:ea typeface="PMingLiU" pitchFamily="18" charset="-120"/>
              </a:rPr>
              <a:t>LUT1</a:t>
            </a:r>
          </a:p>
          <a:p>
            <a:pPr marL="646113" lvl="1" indent="-304800"/>
            <a:r>
              <a:rPr lang="en-US" altLang="zh-TW" sz="1800" smtClean="0">
                <a:latin typeface="Calibri" pitchFamily="34" charset="0"/>
                <a:ea typeface="PMingLiU" pitchFamily="18" charset="-120"/>
              </a:rPr>
              <a:t>LUT2</a:t>
            </a:r>
          </a:p>
          <a:p>
            <a:pPr marL="646113" lvl="1" indent="-304800"/>
            <a:r>
              <a:rPr lang="en-US" altLang="zh-TW" sz="1800" smtClean="0">
                <a:latin typeface="Calibri" pitchFamily="34" charset="0"/>
                <a:ea typeface="PMingLiU" pitchFamily="18" charset="-120"/>
              </a:rPr>
              <a:t>CRC generation</a:t>
            </a:r>
          </a:p>
          <a:p>
            <a:pPr marL="646113" lvl="1" indent="-304800"/>
            <a:r>
              <a:rPr lang="en-US" altLang="zh-TW" sz="1800" smtClean="0">
                <a:latin typeface="Calibri" pitchFamily="34" charset="0"/>
                <a:ea typeface="PMingLiU" pitchFamily="18" charset="-120"/>
              </a:rPr>
              <a:t>Multi-route</a:t>
            </a:r>
          </a:p>
          <a:p>
            <a:pPr marL="646113" lvl="1" indent="-304800">
              <a:buFontTx/>
              <a:buNone/>
            </a:pPr>
            <a:r>
              <a:rPr lang="en-US" altLang="zh-TW" sz="1800" smtClean="0">
                <a:latin typeface="Calibri" pitchFamily="34" charset="0"/>
                <a:ea typeface="PMingLiU" pitchFamily="18" charset="-120"/>
              </a:rPr>
              <a:t>NOTE:  The most general configuration must entered into the PDSPs before any overlapping, more specific configuration</a:t>
            </a:r>
          </a:p>
          <a:p>
            <a:r>
              <a:rPr lang="en-US" altLang="zh-TW" sz="180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r>
              <a:rPr lang="en-US" altLang="zh-TW" sz="1800" smtClean="0">
                <a:latin typeface="Calibri" pitchFamily="34" charset="0"/>
                <a:ea typeface="PMingLiU" pitchFamily="18" charset="-120"/>
              </a:rPr>
              <a:t>PA LLD does not provide transport layer; This is handled by the Multicore Navigator. </a:t>
            </a:r>
          </a:p>
          <a:p>
            <a:r>
              <a:rPr lang="en-US" altLang="zh-TW" sz="1800" smtClean="0">
                <a:latin typeface="Calibri" pitchFamily="34" charset="0"/>
                <a:ea typeface="PMingLiU" pitchFamily="18" charset="-120"/>
              </a:rPr>
              <a:t>API calls are non-blocking</a:t>
            </a:r>
          </a:p>
          <a:p>
            <a:r>
              <a:rPr lang="en-US" altLang="zh-TW" sz="1800" smtClean="0">
                <a:latin typeface="Calibri" pitchFamily="34" charset="0"/>
                <a:ea typeface="PMingLiU" pitchFamily="18" charset="-120"/>
              </a:rPr>
              <a:t>PA LLD references: pa/docs/paDocs.chm, pa/docs/pa_sds.pdf</a:t>
            </a:r>
            <a:endParaRPr lang="en-US" sz="1800" smtClean="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2409475"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26630" name="Object 6"/>
          <p:cNvGraphicFramePr>
            <a:graphicFrameLocks noChangeAspect="1"/>
          </p:cNvGraphicFramePr>
          <p:nvPr/>
        </p:nvGraphicFramePr>
        <p:xfrm>
          <a:off x="4071938" y="1093788"/>
          <a:ext cx="4252912" cy="4886325"/>
        </p:xfrm>
        <a:graphic>
          <a:graphicData uri="http://schemas.openxmlformats.org/presentationml/2006/ole">
            <p:oleObj spid="_x0000_s26630" name="Visio" r:id="rId5" imgW="4609546" imgH="529532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027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Drivers (PA LLD)</a:t>
            </a:r>
          </a:p>
        </p:txBody>
      </p:sp>
      <p:sp>
        <p:nvSpPr>
          <p:cNvPr id="31027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2200"/>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28675"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81625"/>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paEthInfo_t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*ethInfo,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28712"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16263"/>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09650"/>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437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23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3123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2782"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32783"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2784"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32785"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2786"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2787"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2788"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2789"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32790"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32777"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32780"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latin typeface="Calibri" pitchFamily="34" charset="0"/>
              </a:rPr>
              <a:t>PA LLD: PA Routing</a:t>
            </a:r>
          </a:p>
        </p:txBody>
      </p:sp>
      <p:sp>
        <p:nvSpPr>
          <p:cNvPr id="33795" name="Rectangle 3"/>
          <p:cNvSpPr>
            <a:spLocks noGrp="1" noChangeArrowheads="1"/>
          </p:cNvSpPr>
          <p:nvPr>
            <p:ph type="body" sz="half" idx="1"/>
          </p:nvPr>
        </p:nvSpPr>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2413572" name="Text Box 4"/>
          <p:cNvSpPr txBox="1">
            <a:spLocks noChangeArrowheads="1"/>
          </p:cNvSpPr>
          <p:nvPr/>
        </p:nvSpPr>
        <p:spPr bwMode="auto">
          <a:xfrm>
            <a:off x="4613275" y="1185863"/>
            <a:ext cx="4206875" cy="2195512"/>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000" b="1">
                <a:latin typeface="Courier New" pitchFamily="49" charset="0"/>
              </a:rPr>
              <a:t>paRouteInfo_t macRoute;</a:t>
            </a:r>
          </a:p>
          <a:p>
            <a:pPr algn="l">
              <a:spcBef>
                <a:spcPct val="50000"/>
              </a:spcBef>
            </a:pPr>
            <a:r>
              <a:rPr lang="en-US" sz="1000" b="1">
                <a:solidFill>
                  <a:srgbClr val="008000"/>
                </a:solidFill>
                <a:latin typeface="Courier New" pitchFamily="49" charset="0"/>
              </a:rPr>
              <a:t>/* Continue parsing -- try to match IP handle*/</a:t>
            </a:r>
            <a:endParaRPr lang="en-US" sz="1000" b="1">
              <a:latin typeface="Courier New" pitchFamily="49" charset="0"/>
            </a:endParaRPr>
          </a:p>
          <a:p>
            <a:pPr algn="l">
              <a:spcBef>
                <a:spcPct val="50000"/>
              </a:spcBef>
            </a:pPr>
            <a:r>
              <a:rPr lang="en-US" sz="1000" b="1">
                <a:latin typeface="Courier New" pitchFamily="49" charset="0"/>
              </a:rPr>
              <a:t>macRoute.dest = pa_DEST_CONTINUE_PARSE; </a:t>
            </a:r>
          </a:p>
          <a:p>
            <a:pPr algn="l">
              <a:spcBef>
                <a:spcPct val="50000"/>
              </a:spcBef>
            </a:pPr>
            <a:r>
              <a:rPr lang="en-US" sz="1000" b="1">
                <a:latin typeface="Courier New" pitchFamily="49" charset="0"/>
              </a:rPr>
              <a:t>macRoute.flowId = 0;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macRoute.queue = 0;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macRoute.mRouteHandle = -1;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macRoute.swInfo0 = 0;      </a:t>
            </a:r>
            <a:r>
              <a:rPr lang="en-US" sz="1000" b="1">
                <a:solidFill>
                  <a:srgbClr val="008000"/>
                </a:solidFill>
                <a:latin typeface="Courier New" pitchFamily="49" charset="0"/>
              </a:rPr>
              <a:t>/* Don’t Care */</a:t>
            </a:r>
          </a:p>
          <a:p>
            <a:pPr algn="l">
              <a:spcBef>
                <a:spcPct val="50000"/>
              </a:spcBef>
            </a:pPr>
            <a:r>
              <a:rPr lang="en-US" sz="1000" b="1">
                <a:latin typeface="Courier New" pitchFamily="49" charset="0"/>
              </a:rPr>
              <a:t>macRoute.swInfo1 = 0;      </a:t>
            </a:r>
            <a:r>
              <a:rPr lang="en-US" sz="1000" b="1">
                <a:solidFill>
                  <a:srgbClr val="008000"/>
                </a:solidFill>
                <a:latin typeface="Courier New" pitchFamily="49" charset="0"/>
              </a:rPr>
              <a:t>/* Don’t Care */</a:t>
            </a:r>
          </a:p>
        </p:txBody>
      </p:sp>
      <p:sp>
        <p:nvSpPr>
          <p:cNvPr id="2413573" name="Text Box 5"/>
          <p:cNvSpPr txBox="1">
            <a:spLocks noChangeArrowheads="1"/>
          </p:cNvSpPr>
          <p:nvPr/>
        </p:nvSpPr>
        <p:spPr bwMode="auto">
          <a:xfrm>
            <a:off x="4614863" y="3611563"/>
            <a:ext cx="4206875" cy="2195512"/>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000" b="1">
                <a:latin typeface="Courier New" pitchFamily="49" charset="0"/>
              </a:rPr>
              <a:t>paRouteInfo_t portRoute;</a:t>
            </a:r>
          </a:p>
          <a:p>
            <a:pPr algn="l">
              <a:spcBef>
                <a:spcPct val="50000"/>
              </a:spcBef>
            </a:pPr>
            <a:r>
              <a:rPr lang="en-US" sz="1000" b="1">
                <a:solidFill>
                  <a:srgbClr val="008000"/>
                </a:solidFill>
                <a:latin typeface="Courier New" pitchFamily="49" charset="0"/>
              </a:rPr>
              <a:t>/* Send all matches to the queue specified */</a:t>
            </a:r>
            <a:endParaRPr lang="en-US" sz="1000" b="1">
              <a:latin typeface="Courier New" pitchFamily="49" charset="0"/>
            </a:endParaRPr>
          </a:p>
          <a:p>
            <a:pPr algn="l">
              <a:spcBef>
                <a:spcPct val="50000"/>
              </a:spcBef>
            </a:pPr>
            <a:r>
              <a:rPr lang="en-US" sz="1000" b="1">
                <a:latin typeface="Courier New" pitchFamily="49" charset="0"/>
              </a:rPr>
              <a:t>portRoute.dest = pa_DEST_HOST;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portRoute.flowId = 5;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portRoute.queue = 900;      </a:t>
            </a:r>
          </a:p>
          <a:p>
            <a:pPr algn="l">
              <a:spcBef>
                <a:spcPct val="50000"/>
              </a:spcBef>
            </a:pPr>
            <a:r>
              <a:rPr lang="en-US" sz="1000" b="1">
                <a:latin typeface="Courier New" pitchFamily="49" charset="0"/>
              </a:rPr>
              <a:t>portRoute.mRouteHandle = -1; </a:t>
            </a:r>
            <a:endParaRPr lang="en-US" sz="1000" b="1">
              <a:solidFill>
                <a:srgbClr val="008000"/>
              </a:solidFill>
              <a:latin typeface="Courier New" pitchFamily="49" charset="0"/>
            </a:endParaRPr>
          </a:p>
          <a:p>
            <a:pPr algn="l">
              <a:spcBef>
                <a:spcPct val="50000"/>
              </a:spcBef>
            </a:pPr>
            <a:r>
              <a:rPr lang="en-US" sz="1000" b="1">
                <a:latin typeface="Courier New" pitchFamily="49" charset="0"/>
              </a:rPr>
              <a:t>portRoute.swInfo0 = 0;      </a:t>
            </a:r>
            <a:r>
              <a:rPr lang="en-US" sz="1000" b="1">
                <a:solidFill>
                  <a:srgbClr val="008000"/>
                </a:solidFill>
                <a:latin typeface="Courier New" pitchFamily="49" charset="0"/>
              </a:rPr>
              <a:t>/* Don’t Care */</a:t>
            </a:r>
          </a:p>
          <a:p>
            <a:pPr algn="l">
              <a:spcBef>
                <a:spcPct val="50000"/>
              </a:spcBef>
            </a:pPr>
            <a:r>
              <a:rPr lang="en-US" sz="1000" b="1">
                <a:latin typeface="Courier New" pitchFamily="49" charset="0"/>
              </a:rPr>
              <a:t>portRoute.swInfo1 = 0;      </a:t>
            </a:r>
            <a:r>
              <a:rPr lang="en-US" sz="10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1507" name="Rectangle 3"/>
          <p:cNvSpPr>
            <a:spLocks noGrp="1" noChangeArrowheads="1"/>
          </p:cNvSpPr>
          <p:nvPr>
            <p:ph idx="1"/>
          </p:nvPr>
        </p:nvSpPr>
        <p:spPr>
          <a:xfrm>
            <a:off x="309563" y="1206500"/>
            <a:ext cx="8458200" cy="3448050"/>
          </a:xfrm>
        </p:spPr>
        <p:txBody>
          <a:bodyPr/>
          <a:lstStyle/>
          <a:p>
            <a:pPr>
              <a:lnSpc>
                <a:spcPct val="75000"/>
              </a:lnSpc>
            </a:pPr>
            <a:r>
              <a:rPr lang="en-US" altLang="zh-TW" sz="3600" smtClean="0">
                <a:latin typeface="Calibri" pitchFamily="34" charset="0"/>
                <a:ea typeface="PMingLiU" pitchFamily="18" charset="-120"/>
              </a:rPr>
              <a:t>Applications</a:t>
            </a:r>
          </a:p>
          <a:p>
            <a:pPr>
              <a:lnSpc>
                <a:spcPct val="75000"/>
              </a:lnSpc>
            </a:pPr>
            <a:r>
              <a:rPr lang="en-US" sz="3600" smtClean="0">
                <a:latin typeface="Calibri" pitchFamily="34" charset="0"/>
              </a:rPr>
              <a:t>Hardware Modules</a:t>
            </a:r>
          </a:p>
          <a:p>
            <a:pPr>
              <a:lnSpc>
                <a:spcPct val="75000"/>
              </a:lnSpc>
            </a:pPr>
            <a:r>
              <a:rPr lang="en-US" sz="3600" smtClean="0">
                <a:latin typeface="Calibri" pitchFamily="34" charset="0"/>
              </a:rPr>
              <a:t>Firmware</a:t>
            </a:r>
          </a:p>
          <a:p>
            <a:pPr>
              <a:lnSpc>
                <a:spcPct val="75000"/>
              </a:lnSpc>
            </a:pPr>
            <a:r>
              <a:rPr lang="en-US" sz="3600" smtClean="0">
                <a:latin typeface="Calibri" pitchFamily="34" charset="0"/>
              </a:rPr>
              <a:t>PA Low Level Driver (LLD)</a:t>
            </a:r>
          </a:p>
          <a:p>
            <a:pPr>
              <a:lnSpc>
                <a:spcPct val="75000"/>
              </a:lnSpc>
            </a:pPr>
            <a:r>
              <a:rPr lang="en-US" sz="360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4841"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34842"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4843"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34844"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4845"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4846"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4847"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4848"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34849"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34818"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34837"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76482"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276506"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a:effectLst/>
        </p:spPr>
        <p:txBody>
          <a:bodyPr wrap="none" anchor="ctr"/>
          <a:lstStyle/>
          <a:p>
            <a:endParaRPr lang="en-US"/>
          </a:p>
        </p:txBody>
      </p:sp>
      <p:sp>
        <p:nvSpPr>
          <p:cNvPr id="276509"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76510"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76511"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76512"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76513"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76514"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76515"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76516"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76517"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76518"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76519" name="Object 39"/>
          <p:cNvGraphicFramePr>
            <a:graphicFrameLocks noChangeAspect="1"/>
          </p:cNvGraphicFramePr>
          <p:nvPr/>
        </p:nvGraphicFramePr>
        <p:xfrm>
          <a:off x="3490913" y="646113"/>
          <a:ext cx="4737100" cy="6211887"/>
        </p:xfrm>
        <a:graphic>
          <a:graphicData uri="http://schemas.openxmlformats.org/presentationml/2006/ole">
            <p:oleObj spid="_x0000_s276519"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4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2642"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2643"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2644"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2645"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2646"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2647"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2648"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2649"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2650"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2651"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282626"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282638"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282652" name="Object 28"/>
          <p:cNvGraphicFramePr>
            <a:graphicFrameLocks noChangeAspect="1"/>
          </p:cNvGraphicFramePr>
          <p:nvPr/>
        </p:nvGraphicFramePr>
        <p:xfrm>
          <a:off x="3490913" y="646113"/>
          <a:ext cx="4737100" cy="6211887"/>
        </p:xfrm>
        <a:graphic>
          <a:graphicData uri="http://schemas.openxmlformats.org/presentationml/2006/ole">
            <p:oleObj spid="_x0000_s28265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a:effectLst/>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6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78551"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278552"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278553"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278554"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278555"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278556"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278557"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278558"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278559"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278530"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278549"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8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4674"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84686"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284689"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4690"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4691"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4692"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4693"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4694"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4695"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4696"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4697"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4698"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84699" name="Object 27"/>
          <p:cNvGraphicFramePr>
            <a:graphicFrameLocks noChangeAspect="1"/>
          </p:cNvGraphicFramePr>
          <p:nvPr/>
        </p:nvGraphicFramePr>
        <p:xfrm>
          <a:off x="3490913" y="646113"/>
          <a:ext cx="4737100" cy="6211887"/>
        </p:xfrm>
        <a:graphic>
          <a:graphicData uri="http://schemas.openxmlformats.org/presentationml/2006/ole">
            <p:oleObj spid="_x0000_s284699"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672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86734"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286748" name="Object 28"/>
          <p:cNvGraphicFramePr>
            <a:graphicFrameLocks noChangeAspect="1"/>
          </p:cNvGraphicFramePr>
          <p:nvPr/>
        </p:nvGraphicFramePr>
        <p:xfrm>
          <a:off x="3490913" y="646113"/>
          <a:ext cx="4737100" cy="6211887"/>
        </p:xfrm>
        <a:graphic>
          <a:graphicData uri="http://schemas.openxmlformats.org/presentationml/2006/ole">
            <p:oleObj spid="_x0000_s286748"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286738"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6739"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6740"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6741"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6742"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6743"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6744"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6745"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6746"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6747"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8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88770"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288796" name="Object 28"/>
          <p:cNvGraphicFramePr>
            <a:graphicFrameLocks noChangeAspect="1"/>
          </p:cNvGraphicFramePr>
          <p:nvPr/>
        </p:nvGraphicFramePr>
        <p:xfrm>
          <a:off x="3490913" y="646113"/>
          <a:ext cx="4737100" cy="6211887"/>
        </p:xfrm>
        <a:graphic>
          <a:graphicData uri="http://schemas.openxmlformats.org/presentationml/2006/ole">
            <p:oleObj spid="_x0000_s288796" name="Visio" r:id="rId5" imgW="7083552" imgH="9183672" progId="Visio.Drawing.11">
              <p:embed/>
            </p:oleObj>
          </a:graphicData>
        </a:graphic>
      </p:graphicFrame>
      <p:sp>
        <p:nvSpPr>
          <p:cNvPr id="288782"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288786"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88787"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88788"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88789"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88790"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88791"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88792"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88793"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88794"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88795"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0818"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90832"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290845" name="Object 29"/>
          <p:cNvGraphicFramePr>
            <a:graphicFrameLocks noChangeAspect="1"/>
          </p:cNvGraphicFramePr>
          <p:nvPr/>
        </p:nvGraphicFramePr>
        <p:xfrm>
          <a:off x="3490913" y="646113"/>
          <a:ext cx="4737100" cy="6211887"/>
        </p:xfrm>
        <a:graphic>
          <a:graphicData uri="http://schemas.openxmlformats.org/presentationml/2006/ole">
            <p:oleObj spid="_x0000_s290845"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290835"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0836"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0837"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0838"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0839"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0840"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0841"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0842"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0843"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0844"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8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2891"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2892"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2893"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2894"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2895"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2896"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2897"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2898"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2899"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2900"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292866"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292878"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292901" name="Object 37"/>
          <p:cNvGraphicFramePr>
            <a:graphicFrameLocks noChangeAspect="1"/>
          </p:cNvGraphicFramePr>
          <p:nvPr/>
        </p:nvGraphicFramePr>
        <p:xfrm>
          <a:off x="3490913" y="646113"/>
          <a:ext cx="4737100" cy="6211887"/>
        </p:xfrm>
        <a:graphic>
          <a:graphicData uri="http://schemas.openxmlformats.org/presentationml/2006/ole">
            <p:oleObj spid="_x0000_s292901"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a:effectLst/>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7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586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3586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586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3586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586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586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3586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3587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3587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3584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35851"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220788"/>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195586"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195589"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0980"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0981"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40982"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QMSS</a:t>
            </a:r>
          </a:p>
        </p:txBody>
      </p:sp>
      <p:sp>
        <p:nvSpPr>
          <p:cNvPr id="40983"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0984"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0985"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0986"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PKTDMA</a:t>
            </a:r>
          </a:p>
        </p:txBody>
      </p:sp>
      <p:sp>
        <p:nvSpPr>
          <p:cNvPr id="40987"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PA</a:t>
            </a:r>
          </a:p>
        </p:txBody>
      </p:sp>
      <p:sp>
        <p:nvSpPr>
          <p:cNvPr id="40988"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a:effectLst/>
        </p:spPr>
        <p:txBody>
          <a:bodyPr wrap="none">
            <a:spAutoFit/>
          </a:bodyPr>
          <a:lstStyle/>
          <a:p>
            <a:pPr>
              <a:spcBef>
                <a:spcPct val="50000"/>
              </a:spcBef>
            </a:pPr>
            <a:r>
              <a:rPr lang="en-US" sz="1300">
                <a:latin typeface="Calibri" pitchFamily="34" charset="0"/>
              </a:rPr>
              <a:t>SA</a:t>
            </a:r>
          </a:p>
        </p:txBody>
      </p:sp>
      <p:sp>
        <p:nvSpPr>
          <p:cNvPr id="40962"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097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0978"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6962"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296963"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6964"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6965"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6966"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6967"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6968"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6969"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6970"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6971"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6972"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96973" name="Object 13"/>
          <p:cNvGraphicFramePr>
            <a:graphicFrameLocks noChangeAspect="1"/>
          </p:cNvGraphicFramePr>
          <p:nvPr/>
        </p:nvGraphicFramePr>
        <p:xfrm>
          <a:off x="3490913" y="646113"/>
          <a:ext cx="4737100" cy="6211887"/>
        </p:xfrm>
        <a:graphic>
          <a:graphicData uri="http://schemas.openxmlformats.org/presentationml/2006/ole">
            <p:oleObj spid="_x0000_s296973" name="Visio" r:id="rId5" imgW="7083552" imgH="9183672" progId="Visio.Drawing.11">
              <p:embed/>
            </p:oleObj>
          </a:graphicData>
        </a:graphic>
      </p:graphicFrame>
      <p:sp>
        <p:nvSpPr>
          <p:cNvPr id="296974"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a:effectLst/>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99011"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299012"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299013"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299014"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299015"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299016"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299017"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299018"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299019"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299020"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graphicFrame>
        <p:nvGraphicFramePr>
          <p:cNvPr id="299026" name="Object 18"/>
          <p:cNvGraphicFramePr>
            <a:graphicFrameLocks noChangeAspect="1"/>
          </p:cNvGraphicFramePr>
          <p:nvPr/>
        </p:nvGraphicFramePr>
        <p:xfrm>
          <a:off x="3490913" y="646113"/>
          <a:ext cx="4737100" cy="6211887"/>
        </p:xfrm>
        <a:graphic>
          <a:graphicData uri="http://schemas.openxmlformats.org/presentationml/2006/ole">
            <p:oleObj spid="_x0000_s299026" name="Visio" r:id="rId5" imgW="7083552" imgH="9183672" progId="Visio.Drawing.11">
              <p:embed/>
            </p:oleObj>
          </a:graphicData>
        </a:graphic>
      </p:graphicFrame>
      <p:sp>
        <p:nvSpPr>
          <p:cNvPr id="299010"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299022"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a:effectLst/>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7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301058"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30105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Q643: PDSP3</a:t>
            </a:r>
          </a:p>
        </p:txBody>
      </p:sp>
      <p:sp>
        <p:nvSpPr>
          <p:cNvPr id="30106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30106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30106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Q646: SA0</a:t>
            </a:r>
          </a:p>
        </p:txBody>
      </p:sp>
      <p:sp>
        <p:nvSpPr>
          <p:cNvPr id="30106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Q647: SA1</a:t>
            </a:r>
          </a:p>
        </p:txBody>
      </p:sp>
      <p:sp>
        <p:nvSpPr>
          <p:cNvPr id="30106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30106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Q641: PDSP1</a:t>
            </a:r>
          </a:p>
        </p:txBody>
      </p:sp>
      <p:sp>
        <p:nvSpPr>
          <p:cNvPr id="30106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30106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Q640: PDSP0</a:t>
            </a:r>
          </a:p>
        </p:txBody>
      </p:sp>
      <p:sp>
        <p:nvSpPr>
          <p:cNvPr id="30106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lang="en-US" sz="1200"/>
              <a:t>Q900: RXQUEUE</a:t>
            </a:r>
          </a:p>
        </p:txBody>
      </p:sp>
      <p:sp>
        <p:nvSpPr>
          <p:cNvPr id="301070"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a:effectLst/>
        </p:spPr>
        <p:txBody>
          <a:bodyPr wrap="none" anchor="ctr"/>
          <a:lstStyle/>
          <a:p>
            <a:endParaRPr lang="en-US"/>
          </a:p>
        </p:txBody>
      </p:sp>
      <p:graphicFrame>
        <p:nvGraphicFramePr>
          <p:cNvPr id="301076" name="Object 20"/>
          <p:cNvGraphicFramePr>
            <a:graphicFrameLocks noChangeAspect="1"/>
          </p:cNvGraphicFramePr>
          <p:nvPr/>
        </p:nvGraphicFramePr>
        <p:xfrm>
          <a:off x="3490913" y="646113"/>
          <a:ext cx="4737100" cy="6211887"/>
        </p:xfrm>
        <a:graphic>
          <a:graphicData uri="http://schemas.openxmlformats.org/presentationml/2006/ole">
            <p:oleObj spid="_x0000_s301076"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idx="4294967295"/>
          </p:nvPr>
        </p:nvSpPr>
        <p:spPr/>
        <p:txBody>
          <a:bodyPr/>
          <a:lstStyle/>
          <a:p>
            <a:pPr eaLnBrk="1" hangingPunct="1"/>
            <a:r>
              <a:rPr lang="en-US" smtClean="0"/>
              <a:t>For More Information</a:t>
            </a:r>
          </a:p>
        </p:txBody>
      </p:sp>
      <p:sp>
        <p:nvSpPr>
          <p:cNvPr id="194563"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 SPRUGZ6</a:t>
            </a:r>
            <a:endParaRPr lang="en-US" smtClean="0"/>
          </a:p>
          <a:p>
            <a:pPr marL="742950" lvl="1" eaLnBrk="1" hangingPunct="1">
              <a:lnSpc>
                <a:spcPct val="90000"/>
              </a:lnSpc>
            </a:pPr>
            <a:r>
              <a:rPr lang="en-US" smtClean="0"/>
              <a:t>Packet Accelerator (SA) User Guide</a:t>
            </a:r>
            <a:br>
              <a:rPr lang="en-US" smtClean="0"/>
            </a:br>
            <a:r>
              <a:rPr lang="en-US" smtClean="0">
                <a:hlinkClick r:id="rId5"/>
              </a:rPr>
              <a:t>http://www.ti.com/lit/ 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914400"/>
          </a:xfrm>
        </p:spPr>
        <p:txBody>
          <a:bodyPr/>
          <a:lstStyle/>
          <a:p>
            <a:r>
              <a:rPr lang="sv-SE" sz="4000" smtClean="0">
                <a:latin typeface="Calibri" pitchFamily="34" charset="0"/>
              </a:rPr>
              <a:t>Packet Accelerator Applications</a:t>
            </a:r>
            <a:endParaRPr lang="en-US" sz="4000" smtClean="0">
              <a:latin typeface="Calibri" pitchFamily="34" charset="0"/>
            </a:endParaRPr>
          </a:p>
        </p:txBody>
      </p:sp>
      <p:sp>
        <p:nvSpPr>
          <p:cNvPr id="22531" name="Rectangle 3"/>
          <p:cNvSpPr>
            <a:spLocks noGrp="1" noChangeArrowheads="1"/>
          </p:cNvSpPr>
          <p:nvPr>
            <p:ph idx="1"/>
          </p:nvPr>
        </p:nvSpPr>
        <p:spPr>
          <a:xfrm>
            <a:off x="304800" y="1047750"/>
            <a:ext cx="8467725" cy="5375275"/>
          </a:xfrm>
        </p:spPr>
        <p:txBody>
          <a:bodyPr/>
          <a:lstStyle/>
          <a:p>
            <a:pPr>
              <a:lnSpc>
                <a:spcPct val="80000"/>
              </a:lnSpc>
            </a:pPr>
            <a:r>
              <a:rPr lang="sv-SE" sz="1600" smtClean="0">
                <a:latin typeface="Calibri" pitchFamily="34" charset="0"/>
              </a:rPr>
              <a:t>Packet</a:t>
            </a:r>
            <a:r>
              <a:rPr lang="sv-SE" sz="1600" smtClean="0">
                <a:solidFill>
                  <a:srgbClr val="7F787F"/>
                </a:solidFill>
                <a:latin typeface="Calibri" pitchFamily="34" charset="0"/>
              </a:rPr>
              <a:t> </a:t>
            </a:r>
            <a:r>
              <a:rPr lang="sv-SE" sz="1600" smtClean="0">
                <a:latin typeface="Calibri" pitchFamily="34" charset="0"/>
              </a:rPr>
              <a:t>accelerator</a:t>
            </a:r>
            <a:r>
              <a:rPr lang="sv-SE" sz="1600" smtClean="0">
                <a:solidFill>
                  <a:srgbClr val="7F787F"/>
                </a:solidFill>
                <a:latin typeface="Calibri" pitchFamily="34" charset="0"/>
              </a:rPr>
              <a:t> </a:t>
            </a:r>
            <a:r>
              <a:rPr lang="sv-SE" sz="1600" smtClean="0">
                <a:latin typeface="Calibri" pitchFamily="34" charset="0"/>
              </a:rPr>
              <a:t>saves</a:t>
            </a:r>
            <a:r>
              <a:rPr lang="sv-SE" sz="1600" smtClean="0">
                <a:solidFill>
                  <a:srgbClr val="7F787F"/>
                </a:solidFill>
                <a:latin typeface="Calibri" pitchFamily="34" charset="0"/>
              </a:rPr>
              <a:t> </a:t>
            </a:r>
            <a:r>
              <a:rPr lang="sv-SE" sz="1600" smtClean="0">
                <a:latin typeface="Calibri" pitchFamily="34" charset="0"/>
              </a:rPr>
              <a:t>cycles</a:t>
            </a:r>
            <a:r>
              <a:rPr lang="sv-SE" sz="1600" smtClean="0">
                <a:solidFill>
                  <a:srgbClr val="7F787F"/>
                </a:solidFill>
                <a:latin typeface="Calibri" pitchFamily="34" charset="0"/>
              </a:rPr>
              <a:t> </a:t>
            </a:r>
            <a:r>
              <a:rPr lang="sv-SE" sz="1600" smtClean="0">
                <a:latin typeface="Calibri" pitchFamily="34" charset="0"/>
              </a:rPr>
              <a:t>from</a:t>
            </a:r>
            <a:r>
              <a:rPr lang="sv-SE" sz="1600" smtClean="0">
                <a:solidFill>
                  <a:srgbClr val="7F787F"/>
                </a:solidFill>
                <a:latin typeface="Calibri" pitchFamily="34" charset="0"/>
              </a:rPr>
              <a:t> </a:t>
            </a:r>
            <a:r>
              <a:rPr lang="sv-SE" sz="1600" smtClean="0">
                <a:latin typeface="Calibri" pitchFamily="34" charset="0"/>
              </a:rPr>
              <a:t>host</a:t>
            </a:r>
            <a:r>
              <a:rPr lang="sv-SE" sz="1600" smtClean="0">
                <a:solidFill>
                  <a:srgbClr val="7F787F"/>
                </a:solidFill>
                <a:latin typeface="Calibri" pitchFamily="34" charset="0"/>
              </a:rPr>
              <a:t> </a:t>
            </a:r>
            <a:r>
              <a:rPr lang="sv-SE" sz="1600" smtClean="0">
                <a:latin typeface="Calibri" pitchFamily="34" charset="0"/>
              </a:rPr>
              <a:t>DSP</a:t>
            </a:r>
            <a:r>
              <a:rPr lang="sv-SE" sz="1600" smtClean="0">
                <a:solidFill>
                  <a:srgbClr val="7F787F"/>
                </a:solidFill>
                <a:latin typeface="Calibri" pitchFamily="34" charset="0"/>
              </a:rPr>
              <a:t> </a:t>
            </a:r>
            <a:r>
              <a:rPr lang="sv-SE" sz="1600" smtClean="0">
                <a:latin typeface="Calibri" pitchFamily="34" charset="0"/>
              </a:rPr>
              <a:t>cores.</a:t>
            </a:r>
          </a:p>
          <a:p>
            <a:pPr>
              <a:lnSpc>
                <a:spcPct val="80000"/>
              </a:lnSpc>
            </a:pPr>
            <a:r>
              <a:rPr lang="sv-SE" sz="1600" smtClean="0">
                <a:latin typeface="Calibri" pitchFamily="34" charset="0"/>
              </a:rPr>
              <a:t>Option</a:t>
            </a:r>
            <a:r>
              <a:rPr lang="sv-SE" sz="1600" smtClean="0">
                <a:solidFill>
                  <a:srgbClr val="7F787F"/>
                </a:solidFill>
                <a:latin typeface="Calibri" pitchFamily="34" charset="0"/>
              </a:rPr>
              <a:t> </a:t>
            </a:r>
            <a:r>
              <a:rPr lang="sv-SE" sz="1600" smtClean="0">
                <a:latin typeface="Calibri" pitchFamily="34" charset="0"/>
              </a:rPr>
              <a:t>of</a:t>
            </a:r>
            <a:r>
              <a:rPr lang="sv-SE" sz="1600" smtClean="0">
                <a:solidFill>
                  <a:srgbClr val="7F787F"/>
                </a:solidFill>
                <a:latin typeface="Calibri" pitchFamily="34" charset="0"/>
              </a:rPr>
              <a:t> </a:t>
            </a:r>
            <a:r>
              <a:rPr lang="sv-SE" sz="1600" smtClean="0">
                <a:latin typeface="Calibri" pitchFamily="34" charset="0"/>
              </a:rPr>
              <a:t>single</a:t>
            </a:r>
            <a:r>
              <a:rPr lang="sv-SE" sz="1600" smtClean="0">
                <a:solidFill>
                  <a:srgbClr val="7F787F"/>
                </a:solidFill>
                <a:latin typeface="Calibri" pitchFamily="34" charset="0"/>
              </a:rPr>
              <a:t> </a:t>
            </a:r>
            <a:r>
              <a:rPr lang="sv-SE" sz="1600" smtClean="0">
                <a:latin typeface="Calibri" pitchFamily="34" charset="0"/>
              </a:rPr>
              <a:t>IP</a:t>
            </a:r>
            <a:r>
              <a:rPr lang="sv-SE" sz="1600" smtClean="0">
                <a:solidFill>
                  <a:srgbClr val="7F787F"/>
                </a:solidFill>
                <a:latin typeface="Calibri" pitchFamily="34" charset="0"/>
              </a:rPr>
              <a:t> </a:t>
            </a:r>
            <a:r>
              <a:rPr lang="sv-SE" sz="1600" smtClean="0">
                <a:latin typeface="Calibri" pitchFamily="34" charset="0"/>
              </a:rPr>
              <a:t>address</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p>
          <a:p>
            <a:pPr lvl="1">
              <a:lnSpc>
                <a:spcPct val="80000"/>
              </a:lnSpc>
            </a:pP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r>
              <a:rPr lang="sv-SE" sz="1600" smtClean="0">
                <a:solidFill>
                  <a:srgbClr val="7F787F"/>
                </a:solidFill>
                <a:latin typeface="Calibri" pitchFamily="34" charset="0"/>
              </a:rPr>
              <a:t> </a:t>
            </a:r>
            <a:r>
              <a:rPr lang="sv-SE" sz="1600" smtClean="0">
                <a:latin typeface="Calibri" pitchFamily="34" charset="0"/>
              </a:rPr>
              <a:t>internal</a:t>
            </a:r>
            <a:r>
              <a:rPr lang="sv-SE" sz="1600" smtClean="0">
                <a:solidFill>
                  <a:srgbClr val="7F787F"/>
                </a:solidFill>
                <a:latin typeface="Calibri" pitchFamily="34" charset="0"/>
              </a:rPr>
              <a:t> </a:t>
            </a:r>
            <a:r>
              <a:rPr lang="sv-SE" sz="1600" smtClean="0">
                <a:latin typeface="Calibri" pitchFamily="34" charset="0"/>
              </a:rPr>
              <a:t>architecture</a:t>
            </a:r>
            <a:r>
              <a:rPr lang="sv-SE" sz="1600" smtClean="0">
                <a:solidFill>
                  <a:srgbClr val="7F787F"/>
                </a:solidFill>
                <a:latin typeface="Calibri" pitchFamily="34" charset="0"/>
              </a:rPr>
              <a:t> </a:t>
            </a:r>
            <a:r>
              <a:rPr lang="sv-SE" sz="1600" smtClean="0">
                <a:latin typeface="Calibri" pitchFamily="34" charset="0"/>
              </a:rPr>
              <a:t>is</a:t>
            </a:r>
            <a:r>
              <a:rPr lang="sv-SE" sz="1600" smtClean="0">
                <a:solidFill>
                  <a:srgbClr val="7F787F"/>
                </a:solidFill>
                <a:latin typeface="Calibri" pitchFamily="34" charset="0"/>
              </a:rPr>
              <a:t> </a:t>
            </a:r>
            <a:r>
              <a:rPr lang="sv-SE" sz="1600" smtClean="0">
                <a:latin typeface="Calibri" pitchFamily="34" charset="0"/>
              </a:rPr>
              <a:t>abstracted</a:t>
            </a:r>
          </a:p>
          <a:p>
            <a:pPr>
              <a:lnSpc>
                <a:spcPct val="80000"/>
              </a:lnSpc>
            </a:pPr>
            <a:r>
              <a:rPr lang="sv-SE" sz="1600" smtClean="0">
                <a:latin typeface="Calibri" pitchFamily="34" charset="0"/>
              </a:rPr>
              <a:t>8192</a:t>
            </a:r>
            <a:r>
              <a:rPr lang="sv-SE" sz="1600" smtClean="0">
                <a:solidFill>
                  <a:srgbClr val="7F787F"/>
                </a:solidFill>
                <a:latin typeface="Calibri" pitchFamily="34" charset="0"/>
              </a:rPr>
              <a:t> </a:t>
            </a:r>
            <a:r>
              <a:rPr lang="sv-SE" sz="1600" smtClean="0">
                <a:latin typeface="Calibri" pitchFamily="34" charset="0"/>
              </a:rPr>
              <a:t>multiple-in,</a:t>
            </a:r>
            <a:r>
              <a:rPr lang="sv-SE" sz="1600" smtClean="0">
                <a:solidFill>
                  <a:srgbClr val="7F787F"/>
                </a:solidFill>
                <a:latin typeface="Calibri" pitchFamily="34" charset="0"/>
              </a:rPr>
              <a:t> </a:t>
            </a:r>
            <a:r>
              <a:rPr lang="sv-SE" sz="1600" smtClean="0">
                <a:latin typeface="Calibri" pitchFamily="34" charset="0"/>
              </a:rPr>
              <a:t>multiple-out</a:t>
            </a:r>
            <a:r>
              <a:rPr lang="sv-SE" sz="1600" smtClean="0">
                <a:solidFill>
                  <a:srgbClr val="7F787F"/>
                </a:solidFill>
                <a:latin typeface="Calibri" pitchFamily="34" charset="0"/>
              </a:rPr>
              <a:t> </a:t>
            </a:r>
            <a:r>
              <a:rPr lang="sv-SE" sz="1600" smtClean="0">
                <a:latin typeface="Calibri" pitchFamily="34" charset="0"/>
              </a:rPr>
              <a:t>HW</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TCP)</a:t>
            </a:r>
            <a:r>
              <a:rPr lang="sv-SE" sz="1600" smtClean="0">
                <a:solidFill>
                  <a:srgbClr val="7F787F"/>
                </a:solidFill>
                <a:latin typeface="Calibri" pitchFamily="34" charset="0"/>
              </a:rPr>
              <a:t> </a:t>
            </a:r>
            <a:r>
              <a:rPr lang="sv-SE" sz="1600" smtClean="0">
                <a:latin typeface="Calibri" pitchFamily="34" charset="0"/>
              </a:rPr>
              <a:t>Checksum</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selected</a:t>
            </a:r>
            <a:r>
              <a:rPr lang="sv-SE" sz="1600" smtClean="0">
                <a:solidFill>
                  <a:srgbClr val="7F787F"/>
                </a:solidFill>
                <a:latin typeface="Calibri" pitchFamily="34" charset="0"/>
              </a:rPr>
              <a:t> </a:t>
            </a:r>
            <a:r>
              <a:rPr lang="sv-SE" sz="1600" smtClean="0">
                <a:latin typeface="Calibri" pitchFamily="34" charset="0"/>
              </a:rPr>
              <a:t>CRCs</a:t>
            </a:r>
            <a:r>
              <a:rPr lang="sv-SE" sz="1600" smtClean="0">
                <a:solidFill>
                  <a:srgbClr val="7F787F"/>
                </a:solidFill>
                <a:latin typeface="Calibri" pitchFamily="34" charset="0"/>
              </a:rPr>
              <a:t> </a:t>
            </a:r>
            <a:r>
              <a:rPr lang="sv-SE" sz="1600" smtClean="0">
                <a:latin typeface="Calibri" pitchFamily="34" charset="0"/>
              </a:rPr>
              <a:t>also</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header</a:t>
            </a:r>
            <a:r>
              <a:rPr lang="sv-SE" sz="1600" smtClean="0">
                <a:solidFill>
                  <a:srgbClr val="7F787F"/>
                </a:solidFill>
                <a:latin typeface="Calibri" pitchFamily="34" charset="0"/>
              </a:rPr>
              <a:t> </a:t>
            </a:r>
            <a:r>
              <a:rPr lang="sv-SE" sz="1600" smtClean="0">
                <a:latin typeface="Calibri" pitchFamily="34" charset="0"/>
              </a:rPr>
              <a:t>formats</a:t>
            </a:r>
          </a:p>
          <a:p>
            <a:pPr lvl="1">
              <a:lnSpc>
                <a:spcPct val="80000"/>
              </a:lnSpc>
            </a:pPr>
            <a:r>
              <a:rPr lang="sv-SE" sz="1600" smtClean="0">
                <a:latin typeface="Calibri" pitchFamily="34" charset="0"/>
              </a:rPr>
              <a:t>Verification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ingress</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generation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egress</a:t>
            </a:r>
            <a:endParaRPr lang="en-US" sz="1600" smtClean="0">
              <a:latin typeface="Calibri" pitchFamily="34" charset="0"/>
            </a:endParaRPr>
          </a:p>
          <a:p>
            <a:pPr>
              <a:lnSpc>
                <a:spcPct val="80000"/>
              </a:lnSpc>
            </a:pPr>
            <a:r>
              <a:rPr lang="en-US" sz="1600" smtClean="0">
                <a:latin typeface="Calibri" pitchFamily="34" charset="0"/>
              </a:rPr>
              <a:t>L2</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Ethernet</a:t>
            </a:r>
            <a:r>
              <a:rPr lang="en-US" altLang="zh-TW" sz="1600" smtClean="0">
                <a:latin typeface="Calibri" pitchFamily="34" charset="0"/>
                <a:ea typeface="PMingLiU" pitchFamily="18" charset="-120"/>
              </a:rPr>
              <a:t>:</a:t>
            </a:r>
            <a:r>
              <a:rPr lang="en-US" altLang="zh-TW" sz="1600" smtClean="0">
                <a:solidFill>
                  <a:srgbClr val="7F787F"/>
                </a:solidFill>
                <a:latin typeface="Calibri" pitchFamily="34" charset="0"/>
                <a:ea typeface="PMingLiU" pitchFamily="18" charset="-120"/>
              </a:rPr>
              <a:t> </a:t>
            </a:r>
            <a:r>
              <a:rPr lang="en-US" altLang="zh-TW" sz="1600" smtClean="0">
                <a:latin typeface="Calibri" pitchFamily="34" charset="0"/>
                <a:ea typeface="PMingLiU" pitchFamily="18" charset="-120"/>
              </a:rPr>
              <a:t>E</a:t>
            </a:r>
            <a:r>
              <a:rPr lang="en-US" sz="1600" smtClean="0">
                <a:latin typeface="Calibri" pitchFamily="34" charset="0"/>
              </a:rPr>
              <a:t>thertype</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VLAN</a:t>
            </a:r>
          </a:p>
          <a:p>
            <a:pPr lvl="1">
              <a:lnSpc>
                <a:spcPct val="80000"/>
              </a:lnSpc>
            </a:pPr>
            <a:r>
              <a:rPr lang="en-US" sz="1600" smtClean="0">
                <a:latin typeface="Calibri" pitchFamily="34" charset="0"/>
              </a:rPr>
              <a:t>MPLS</a:t>
            </a:r>
          </a:p>
          <a:p>
            <a:pPr>
              <a:lnSpc>
                <a:spcPct val="80000"/>
              </a:lnSpc>
            </a:pPr>
            <a:r>
              <a:rPr lang="en-US" sz="1600" smtClean="0">
                <a:latin typeface="Calibri" pitchFamily="34" charset="0"/>
              </a:rPr>
              <a:t>L3/L4</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IPv4/6</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UDP</a:t>
            </a:r>
            <a:r>
              <a:rPr lang="en-US" sz="1600" smtClean="0">
                <a:solidFill>
                  <a:srgbClr val="7F787F"/>
                </a:solidFill>
                <a:latin typeface="Calibri" pitchFamily="34" charset="0"/>
              </a:rPr>
              <a:t> </a:t>
            </a:r>
            <a:r>
              <a:rPr lang="en-US" sz="1600" smtClean="0">
                <a:latin typeface="Calibri" pitchFamily="34" charset="0"/>
              </a:rPr>
              <a:t>port</a:t>
            </a:r>
            <a:r>
              <a:rPr lang="en-US" sz="1600" smtClean="0">
                <a:solidFill>
                  <a:srgbClr val="7F787F"/>
                </a:solidFill>
                <a:latin typeface="Calibri" pitchFamily="34" charset="0"/>
              </a:rPr>
              <a:t> </a:t>
            </a:r>
            <a:r>
              <a:rPr lang="en-US" sz="1600" smtClean="0">
                <a:latin typeface="Calibri" pitchFamily="34" charset="0"/>
              </a:rPr>
              <a:t>based</a:t>
            </a:r>
            <a:r>
              <a:rPr lang="en-US" sz="1600" smtClean="0">
                <a:solidFill>
                  <a:srgbClr val="7F787F"/>
                </a:solidFill>
                <a:latin typeface="Calibri" pitchFamily="34" charset="0"/>
              </a:rPr>
              <a:t> </a:t>
            </a:r>
            <a:r>
              <a:rPr lang="en-US" sz="1600" smtClean="0">
                <a:latin typeface="Calibri" pitchFamily="34" charset="0"/>
              </a:rPr>
              <a:t>routing</a:t>
            </a:r>
          </a:p>
          <a:p>
            <a:pPr lvl="1">
              <a:lnSpc>
                <a:spcPct val="80000"/>
              </a:lnSpc>
            </a:pPr>
            <a:r>
              <a:rPr lang="sv-SE" sz="1600" smtClean="0">
                <a:latin typeface="Calibri" pitchFamily="34" charset="0"/>
              </a:rPr>
              <a:t>Raw</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or</a:t>
            </a:r>
            <a:r>
              <a:rPr lang="sv-SE" sz="1600" smtClean="0">
                <a:solidFill>
                  <a:srgbClr val="7F787F"/>
                </a:solidFill>
                <a:latin typeface="Calibri" pitchFamily="34" charset="0"/>
              </a:rPr>
              <a:t> </a:t>
            </a:r>
            <a:r>
              <a:rPr lang="sv-SE" sz="1600" smtClean="0">
                <a:latin typeface="Calibri" pitchFamily="34" charset="0"/>
              </a:rPr>
              <a:t>IPv4/6</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like</a:t>
            </a:r>
            <a:r>
              <a:rPr lang="sv-SE" sz="1600" smtClean="0">
                <a:solidFill>
                  <a:srgbClr val="7F787F"/>
                </a:solidFill>
                <a:latin typeface="Calibri" pitchFamily="34" charset="0"/>
              </a:rPr>
              <a:t> </a:t>
            </a:r>
            <a:r>
              <a:rPr lang="sv-SE" sz="1600" smtClean="0">
                <a:latin typeface="Calibri" pitchFamily="34" charset="0"/>
              </a:rPr>
              <a:t>protocol</a:t>
            </a:r>
            <a:r>
              <a:rPr lang="sv-SE" sz="1600" smtClean="0">
                <a:solidFill>
                  <a:srgbClr val="7F787F"/>
                </a:solidFill>
                <a:latin typeface="Calibri" pitchFamily="34" charset="0"/>
              </a:rPr>
              <a:t> </a:t>
            </a:r>
            <a:r>
              <a:rPr lang="sv-SE" sz="1600" smtClean="0">
                <a:latin typeface="Calibri" pitchFamily="34" charset="0"/>
              </a:rPr>
              <a:t>support</a:t>
            </a:r>
          </a:p>
          <a:p>
            <a:pPr lvl="1">
              <a:lnSpc>
                <a:spcPct val="80000"/>
              </a:lnSpc>
            </a:pPr>
            <a:r>
              <a:rPr lang="sv-SE" sz="1600" smtClean="0">
                <a:latin typeface="Calibri" pitchFamily="34" charset="0"/>
              </a:rPr>
              <a:t>GRE</a:t>
            </a:r>
          </a:p>
          <a:p>
            <a:pPr>
              <a:lnSpc>
                <a:spcPct val="80000"/>
              </a:lnSpc>
            </a:pPr>
            <a:r>
              <a:rPr lang="en-US" sz="1600" smtClean="0">
                <a:latin typeface="Calibri" pitchFamily="34" charset="0"/>
              </a:rPr>
              <a:t>QOS</a:t>
            </a:r>
          </a:p>
          <a:p>
            <a:pPr lvl="1">
              <a:lnSpc>
                <a:spcPct val="80000"/>
              </a:lnSpc>
            </a:pPr>
            <a:r>
              <a:rPr lang="en-US" sz="1600" smtClean="0">
                <a:latin typeface="Calibri" pitchFamily="34" charset="0"/>
              </a:rPr>
              <a:t>Per</a:t>
            </a:r>
            <a:r>
              <a:rPr lang="en-US" sz="1600" smtClean="0">
                <a:solidFill>
                  <a:srgbClr val="7F787F"/>
                </a:solidFill>
                <a:latin typeface="Calibri" pitchFamily="34" charset="0"/>
              </a:rPr>
              <a:t> </a:t>
            </a:r>
            <a:r>
              <a:rPr lang="en-US" sz="1600" smtClean="0">
                <a:latin typeface="Calibri" pitchFamily="34" charset="0"/>
              </a:rPr>
              <a:t>channel</a:t>
            </a:r>
            <a:r>
              <a:rPr lang="en-US" sz="1600" smtClean="0">
                <a:solidFill>
                  <a:srgbClr val="7F787F"/>
                </a:solidFill>
                <a:latin typeface="Calibri" pitchFamily="34" charset="0"/>
              </a:rPr>
              <a:t> </a:t>
            </a:r>
            <a:r>
              <a:rPr lang="en-US" sz="1600" smtClean="0">
                <a:latin typeface="Calibri" pitchFamily="34" charset="0"/>
              </a:rPr>
              <a:t>/</a:t>
            </a:r>
            <a:r>
              <a:rPr lang="en-US" sz="1600" smtClean="0">
                <a:solidFill>
                  <a:srgbClr val="7F787F"/>
                </a:solidFill>
                <a:latin typeface="Calibri" pitchFamily="34" charset="0"/>
              </a:rPr>
              <a:t> </a:t>
            </a:r>
            <a:r>
              <a:rPr lang="en-US" sz="1600" smtClean="0">
                <a:latin typeface="Calibri" pitchFamily="34" charset="0"/>
              </a:rPr>
              <a:t>flow</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individual</a:t>
            </a:r>
            <a:r>
              <a:rPr lang="en-US" sz="1600" smtClean="0">
                <a:solidFill>
                  <a:srgbClr val="7F787F"/>
                </a:solidFill>
                <a:latin typeface="Calibri" pitchFamily="34" charset="0"/>
              </a:rPr>
              <a:t> </a:t>
            </a:r>
            <a:r>
              <a:rPr lang="en-US" sz="1600" smtClean="0">
                <a:latin typeface="Calibri" pitchFamily="34" charset="0"/>
              </a:rPr>
              <a:t>queue</a:t>
            </a:r>
            <a:r>
              <a:rPr lang="en-US" sz="1600" smtClean="0">
                <a:solidFill>
                  <a:srgbClr val="7F787F"/>
                </a:solidFill>
                <a:latin typeface="Calibri" pitchFamily="34" charset="0"/>
              </a:rPr>
              <a:t> </a:t>
            </a:r>
            <a:r>
              <a:rPr lang="en-US" sz="1600" smtClean="0">
                <a:latin typeface="Calibri" pitchFamily="34" charset="0"/>
              </a:rPr>
              <a:t>towards</a:t>
            </a:r>
            <a:r>
              <a:rPr lang="en-US" sz="1600" smtClean="0">
                <a:solidFill>
                  <a:srgbClr val="7F787F"/>
                </a:solidFill>
                <a:latin typeface="Calibri" pitchFamily="34" charset="0"/>
              </a:rPr>
              <a:t> </a:t>
            </a:r>
            <a:r>
              <a:rPr lang="en-US" sz="1600" smtClean="0">
                <a:latin typeface="Calibri" pitchFamily="34" charset="0"/>
              </a:rPr>
              <a:t>host</a:t>
            </a:r>
            <a:r>
              <a:rPr lang="en-US" sz="1600" smtClean="0">
                <a:solidFill>
                  <a:srgbClr val="7F787F"/>
                </a:solidFill>
                <a:latin typeface="Calibri" pitchFamily="34" charset="0"/>
              </a:rPr>
              <a:t> </a:t>
            </a:r>
            <a:r>
              <a:rPr lang="en-US" sz="1600" smtClean="0">
                <a:latin typeface="Calibri" pitchFamily="34" charset="0"/>
              </a:rPr>
              <a:t>DSPs</a:t>
            </a:r>
          </a:p>
          <a:p>
            <a:pPr lvl="1">
              <a:lnSpc>
                <a:spcPct val="80000"/>
              </a:lnSpc>
            </a:pPr>
            <a:r>
              <a:rPr lang="en-US" sz="1600" smtClean="0">
                <a:latin typeface="Calibri" pitchFamily="34" charset="0"/>
              </a:rPr>
              <a:t>TX</a:t>
            </a:r>
            <a:r>
              <a:rPr lang="en-US" sz="1600" smtClean="0">
                <a:solidFill>
                  <a:srgbClr val="7F787F"/>
                </a:solidFill>
                <a:latin typeface="Calibri" pitchFamily="34" charset="0"/>
              </a:rPr>
              <a:t> </a:t>
            </a:r>
            <a:r>
              <a:rPr lang="en-US" sz="1600" smtClean="0">
                <a:latin typeface="Calibri" pitchFamily="34" charset="0"/>
              </a:rPr>
              <a:t>traffic</a:t>
            </a:r>
            <a:r>
              <a:rPr lang="en-US" sz="1600" smtClean="0">
                <a:solidFill>
                  <a:srgbClr val="7F787F"/>
                </a:solidFill>
                <a:latin typeface="Calibri" pitchFamily="34" charset="0"/>
              </a:rPr>
              <a:t> </a:t>
            </a:r>
            <a:r>
              <a:rPr lang="en-US" sz="1600" smtClean="0">
                <a:latin typeface="Calibri" pitchFamily="34" charset="0"/>
              </a:rPr>
              <a:t>shaping</a:t>
            </a:r>
          </a:p>
          <a:p>
            <a:pPr>
              <a:lnSpc>
                <a:spcPct val="80000"/>
              </a:lnSpc>
            </a:pPr>
            <a:r>
              <a:rPr lang="en-US" sz="1600" smtClean="0">
                <a:latin typeface="Calibri" pitchFamily="34" charset="0"/>
              </a:rPr>
              <a:t>Access</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the</a:t>
            </a:r>
            <a:r>
              <a:rPr lang="en-US" sz="1600" smtClean="0">
                <a:solidFill>
                  <a:srgbClr val="7F787F"/>
                </a:solidFill>
                <a:latin typeface="Calibri" pitchFamily="34" charset="0"/>
              </a:rPr>
              <a:t> </a:t>
            </a:r>
            <a:r>
              <a:rPr lang="en-US" sz="1600" smtClean="0">
                <a:latin typeface="Calibri" pitchFamily="34" charset="0"/>
              </a:rPr>
              <a:t>Security</a:t>
            </a:r>
            <a:r>
              <a:rPr lang="en-US" sz="1600" smtClean="0">
                <a:solidFill>
                  <a:srgbClr val="7F787F"/>
                </a:solidFill>
                <a:latin typeface="Calibri" pitchFamily="34" charset="0"/>
              </a:rPr>
              <a:t> </a:t>
            </a:r>
            <a:r>
              <a:rPr lang="en-US" sz="1600" smtClean="0">
                <a:latin typeface="Calibri" pitchFamily="34" charset="0"/>
              </a:rPr>
              <a:t>Accelerator</a:t>
            </a:r>
          </a:p>
          <a:p>
            <a:pPr lvl="1">
              <a:lnSpc>
                <a:spcPct val="80000"/>
              </a:lnSpc>
            </a:pPr>
            <a:r>
              <a:rPr lang="en-US" sz="1600" smtClean="0">
                <a:latin typeface="Calibri" pitchFamily="34" charset="0"/>
              </a:rPr>
              <a:t>IPSec</a:t>
            </a:r>
            <a:r>
              <a:rPr lang="en-US" sz="1600" smtClean="0">
                <a:solidFill>
                  <a:srgbClr val="7F787F"/>
                </a:solidFill>
                <a:latin typeface="Calibri" pitchFamily="34" charset="0"/>
              </a:rPr>
              <a:t> </a:t>
            </a:r>
            <a:r>
              <a:rPr lang="en-US" sz="1600" smtClean="0">
                <a:latin typeface="Calibri" pitchFamily="34" charset="0"/>
              </a:rPr>
              <a:t>ESP</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AH</a:t>
            </a:r>
            <a:r>
              <a:rPr lang="en-US" sz="1600" smtClean="0">
                <a:solidFill>
                  <a:srgbClr val="7F787F"/>
                </a:solidFill>
                <a:latin typeface="Calibri" pitchFamily="34" charset="0"/>
              </a:rPr>
              <a:t> </a:t>
            </a:r>
            <a:r>
              <a:rPr lang="en-US" sz="1600" smtClean="0">
                <a:latin typeface="Calibri" pitchFamily="34" charset="0"/>
              </a:rPr>
              <a:t>tunnel,</a:t>
            </a:r>
            <a:r>
              <a:rPr lang="en-US" sz="1600" smtClean="0">
                <a:solidFill>
                  <a:srgbClr val="7F787F"/>
                </a:solidFill>
                <a:latin typeface="Calibri" pitchFamily="34" charset="0"/>
              </a:rPr>
              <a:t> </a:t>
            </a:r>
            <a:r>
              <a:rPr lang="en-US" sz="1600" smtClean="0">
                <a:latin typeface="Calibri" pitchFamily="34" charset="0"/>
              </a:rPr>
              <a:t>SRTP</a:t>
            </a:r>
          </a:p>
          <a:p>
            <a:pPr>
              <a:lnSpc>
                <a:spcPct val="80000"/>
              </a:lnSpc>
            </a:pPr>
            <a:r>
              <a:rPr lang="sv-SE" sz="1600" smtClean="0">
                <a:latin typeface="Calibri" pitchFamily="34" charset="0"/>
              </a:rPr>
              <a:t>Multicast</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multiple</a:t>
            </a:r>
            <a:r>
              <a:rPr lang="sv-SE" sz="1600" smtClean="0">
                <a:solidFill>
                  <a:srgbClr val="7F787F"/>
                </a:solidFill>
                <a:latin typeface="Calibri" pitchFamily="34" charset="0"/>
              </a:rPr>
              <a:t> </a:t>
            </a:r>
            <a:r>
              <a:rPr lang="sv-SE" sz="1600" smtClean="0">
                <a:latin typeface="Calibri" pitchFamily="34" charset="0"/>
              </a:rPr>
              <a:t>queues</a:t>
            </a:r>
          </a:p>
          <a:p>
            <a:pPr lvl="1">
              <a:lnSpc>
                <a:spcPct val="80000"/>
              </a:lnSpc>
            </a:pP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example</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broadcast</a:t>
            </a:r>
            <a:r>
              <a:rPr lang="sv-SE" sz="1600" smtClean="0">
                <a:solidFill>
                  <a:srgbClr val="7F787F"/>
                </a:solidFill>
                <a:latin typeface="Calibri" pitchFamily="34" charset="0"/>
              </a:rPr>
              <a:t> </a:t>
            </a:r>
            <a:r>
              <a:rPr lang="sv-SE" sz="1600" smtClean="0">
                <a:latin typeface="Calibri" pitchFamily="34" charset="0"/>
              </a:rPr>
              <a:t>copied</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pushed</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1-8</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en-US" sz="1600" smtClean="0">
                <a:latin typeface="Calibri" pitchFamily="34" charset="0"/>
              </a:rPr>
              <a:t>Timestamps</a:t>
            </a:r>
          </a:p>
          <a:p>
            <a:pPr lvl="1">
              <a:lnSpc>
                <a:spcPct val="80000"/>
              </a:lnSpc>
            </a:pPr>
            <a:r>
              <a:rPr lang="en-US" sz="1600" smtClean="0">
                <a:latin typeface="Calibri" pitchFamily="34" charset="0"/>
              </a:rPr>
              <a:t>IEEE</a:t>
            </a:r>
            <a:r>
              <a:rPr lang="en-US" sz="1600" smtClean="0">
                <a:solidFill>
                  <a:srgbClr val="7F787F"/>
                </a:solidFill>
                <a:latin typeface="Calibri" pitchFamily="34" charset="0"/>
              </a:rPr>
              <a:t> </a:t>
            </a:r>
            <a:r>
              <a:rPr lang="en-US" sz="1600" smtClean="0">
                <a:latin typeface="Calibri" pitchFamily="34" charset="0"/>
              </a:rPr>
              <a:t>1588</a:t>
            </a:r>
            <a:r>
              <a:rPr lang="en-US" sz="1600" smtClean="0">
                <a:solidFill>
                  <a:srgbClr val="7F787F"/>
                </a:solidFill>
                <a:latin typeface="Calibri" pitchFamily="34" charset="0"/>
              </a:rPr>
              <a:t> </a:t>
            </a:r>
            <a:r>
              <a:rPr lang="en-US" sz="1600" smtClean="0">
                <a:latin typeface="Calibri" pitchFamily="34" charset="0"/>
              </a:rPr>
              <a:t>timestamps</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configurable</a:t>
            </a:r>
            <a:r>
              <a:rPr lang="en-US" sz="1600" smtClean="0">
                <a:solidFill>
                  <a:srgbClr val="7F787F"/>
                </a:solidFill>
                <a:latin typeface="Calibri" pitchFamily="34" charset="0"/>
              </a:rPr>
              <a:t> </a:t>
            </a:r>
            <a:r>
              <a:rPr lang="en-US" sz="1600" smtClean="0">
                <a:latin typeface="Calibri" pitchFamily="34" charset="0"/>
              </a:rPr>
              <a:t>generic</a:t>
            </a:r>
            <a:r>
              <a:rPr lang="en-US" sz="1600" smtClean="0">
                <a:solidFill>
                  <a:srgbClr val="7F787F"/>
                </a:solidFill>
                <a:latin typeface="Calibri" pitchFamily="34" charset="0"/>
              </a:rPr>
              <a:t> </a:t>
            </a:r>
            <a:r>
              <a:rPr lang="en-US" sz="1600" smtClean="0">
                <a:latin typeface="Calibri" pitchFamily="34" charset="0"/>
              </a:rPr>
              <a:t>timestamps</a:t>
            </a:r>
          </a:p>
        </p:txBody>
      </p:sp>
    </p:spTree>
    <p:custDataLst>
      <p:tags r:id="rId1"/>
    </p:custData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69862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4131"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304132"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a:effectLst/>
        </p:spPr>
        <p:txBody>
          <a:bodyPr>
            <a:spAutoFit/>
          </a:bodyPr>
          <a:lstStyle/>
          <a:p>
            <a:pPr>
              <a:spcBef>
                <a:spcPct val="50000"/>
              </a:spcBef>
            </a:pPr>
            <a:endParaRPr lang="en-US"/>
          </a:p>
        </p:txBody>
      </p:sp>
      <p:sp>
        <p:nvSpPr>
          <p:cNvPr id="274434" name="Rectangle 2"/>
          <p:cNvSpPr>
            <a:spLocks noGrp="1" noChangeArrowheads="1"/>
          </p:cNvSpPr>
          <p:nvPr>
            <p:ph type="title" idx="4294967295"/>
          </p:nvPr>
        </p:nvSpPr>
        <p:spPr>
          <a:xfrm>
            <a:off x="276225" y="53975"/>
            <a:ext cx="6048375" cy="814388"/>
          </a:xfrm>
        </p:spPr>
        <p:txBody>
          <a:bodyPr/>
          <a:lstStyle/>
          <a:p>
            <a:r>
              <a:rPr lang="en-US" smtClean="0">
                <a:latin typeface="Calibri" pitchFamily="34" charset="0"/>
              </a:rPr>
              <a:t>PA: High-Level Overview</a:t>
            </a:r>
          </a:p>
        </p:txBody>
      </p:sp>
      <p:sp>
        <p:nvSpPr>
          <p:cNvPr id="274435"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274436" name="Object 4"/>
          <p:cNvGraphicFramePr>
            <a:graphicFrameLocks noChangeAspect="1"/>
          </p:cNvGraphicFramePr>
          <p:nvPr/>
        </p:nvGraphicFramePr>
        <p:xfrm>
          <a:off x="5707063" y="88900"/>
          <a:ext cx="3295650" cy="6673850"/>
        </p:xfrm>
        <a:graphic>
          <a:graphicData uri="http://schemas.openxmlformats.org/presentationml/2006/ole">
            <p:oleObj spid="_x0000_s274436"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25425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8227"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822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a:effectLst/>
        </p:spPr>
        <p:txBody>
          <a:bodyPr>
            <a:spAutoFit/>
          </a:bodyPr>
          <a:lstStyle/>
          <a:p>
            <a:pPr>
              <a:spcBef>
                <a:spcPct val="50000"/>
              </a:spcBef>
            </a:pPr>
            <a:endParaRPr lang="en-US"/>
          </a:p>
        </p:txBody>
      </p:sp>
      <p:sp>
        <p:nvSpPr>
          <p:cNvPr id="306179"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306180"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smtClean="0">
                <a:latin typeface="Calibri" pitchFamily="34" charset="0"/>
              </a:rPr>
              <a:t>One L2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Two L3 Classify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One L4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2 Lookup Table (LUT2)</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2 (c2) firmware image</a:t>
            </a:r>
          </a:p>
          <a:p>
            <a:pPr>
              <a:lnSpc>
                <a:spcPct val="80000"/>
              </a:lnSpc>
            </a:pPr>
            <a:r>
              <a:rPr lang="en-US" sz="1800" smtClean="0">
                <a:latin typeface="Calibri" pitchFamily="34" charset="0"/>
              </a:rPr>
              <a:t>Two Modify/Multi-Route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Modify (m) firmware image</a:t>
            </a:r>
          </a:p>
          <a:p>
            <a:pPr>
              <a:lnSpc>
                <a:spcPct val="80000"/>
              </a:lnSpc>
            </a:pPr>
            <a:r>
              <a:rPr lang="en-US" sz="1800" smtClean="0">
                <a:latin typeface="Calibri" pitchFamily="34" charset="0"/>
              </a:rPr>
              <a:t>One Packet ID Manager</a:t>
            </a:r>
          </a:p>
          <a:p>
            <a:pPr>
              <a:lnSpc>
                <a:spcPct val="80000"/>
              </a:lnSpc>
            </a:pPr>
            <a:r>
              <a:rPr lang="en-US" sz="1800" smtClean="0">
                <a:latin typeface="Calibri" pitchFamily="34" charset="0"/>
              </a:rPr>
              <a:t>One PA Statistics Block</a:t>
            </a:r>
          </a:p>
          <a:p>
            <a:pPr>
              <a:lnSpc>
                <a:spcPct val="80000"/>
              </a:lnSpc>
            </a:pPr>
            <a:r>
              <a:rPr lang="en-US" sz="1800" smtClean="0">
                <a:latin typeface="Calibri" pitchFamily="34" charset="0"/>
              </a:rPr>
              <a:t>NOTE: Firmware images must be loaded onto the PDSPs before using the PA engines.</a:t>
            </a:r>
          </a:p>
        </p:txBody>
      </p:sp>
      <p:graphicFrame>
        <p:nvGraphicFramePr>
          <p:cNvPr id="306181" name="Object 5"/>
          <p:cNvGraphicFramePr>
            <a:graphicFrameLocks noChangeAspect="1"/>
          </p:cNvGraphicFramePr>
          <p:nvPr/>
        </p:nvGraphicFramePr>
        <p:xfrm>
          <a:off x="5707063" y="88900"/>
          <a:ext cx="3295650" cy="6673850"/>
        </p:xfrm>
        <a:graphic>
          <a:graphicData uri="http://schemas.openxmlformats.org/presentationml/2006/ole">
            <p:oleObj spid="_x0000_s306181"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539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 Overview</a:t>
            </a:r>
          </a:p>
        </p:txBody>
      </p:sp>
      <p:sp>
        <p:nvSpPr>
          <p:cNvPr id="31539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19.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3.473"/>
  <p:tag name="ARTICULATE_SLIDE_GUID" val="c824f1aa-f4c2-466d-9a67-5b43e7cda3ca"/>
  <p:tag name="ARTICULATE_SLIDE_PAUSE" val="0"/>
  <p:tag name="ARTICULATE_NAV_LEVEL" val="1"/>
  <p:tag name="ARTICULATE_PLAYLIST_ID" val="-1"/>
  <p:tag name="ARTICULATE_LOCK_SLIDE" val="0"/>
  <p:tag name="ARTICULATE_SLIDE_NAV" val="3"/>
</p:tagLst>
</file>

<file path=ppt/tags/tag21.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ELAPSEDTIME" val="6.895"/>
  <p:tag name="ARTICULATE_SLIDE_GUID" val="95dfa166-a73a-4e00-8797-282979ce01ab"/>
  <p:tag name="ARTICULATE_SLIDE_PAUSE" val="0"/>
  <p:tag name="ARTICULATE_NAV_LEVEL" val="1"/>
  <p:tag name="ARTICULATE_PLAYLIST_ID" val="-1"/>
  <p:tag name="ARTICULATE_LOCK_SLIDE" val="0"/>
  <p:tag name="ARTICULATE_SLIDE_NAV" val="5"/>
</p:tagLst>
</file>

<file path=ppt/tags/tag23.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4.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25.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28.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6cf063f0-5ae8-4279-a946-413956803367"/>
  <p:tag name="ARTICULATE_SLIDE_PAUSE" val="0"/>
  <p:tag name="ARTICULATE_NAV_LEVEL" val="1"/>
  <p:tag name="ARTICULATE_PLAYLIST_ID" val="-1"/>
  <p:tag name="ARTICULATE_LOCK_SLIDE" val="0"/>
  <p:tag name="ELAPSEDTIME" val="18.229"/>
  <p:tag name="ARTICULATE_SLIDE_NAV" val="1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38.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39.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1.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4.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47.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48.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1.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35172</TotalTime>
  <Words>6544</Words>
  <Application>Microsoft Office PowerPoint</Application>
  <PresentationFormat>On-screen Show (4:3)</PresentationFormat>
  <Paragraphs>916</Paragraphs>
  <Slides>34</Slides>
  <Notes>34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Arial</vt:lpstr>
      <vt:lpstr>Calibri</vt:lpstr>
      <vt:lpstr>Courier New</vt:lpstr>
      <vt:lpstr>PMingLiU</vt:lpstr>
      <vt:lpstr>宋体</vt:lpstr>
      <vt:lpstr>3_KeyStoneOLT</vt:lpstr>
      <vt:lpstr>10_KeyStoneOLT</vt:lpstr>
      <vt:lpstr>Microsoft Office Visio Drawing</vt:lpstr>
      <vt:lpstr>Slide 1</vt:lpstr>
      <vt:lpstr>Agenda</vt:lpstr>
      <vt:lpstr>Packet Accelerator: Applications</vt:lpstr>
      <vt:lpstr>Packet Accelerator Applications</vt:lpstr>
      <vt:lpstr>Packet Accelerator: Applications</vt:lpstr>
      <vt:lpstr>PA: High-Level Overview</vt:lpstr>
      <vt:lpstr>Packet Accelerator: Firmware</vt:lpstr>
      <vt:lpstr>PA: Hardware and Firmware</vt:lpstr>
      <vt:lpstr>PA Low Level Driver Overview</vt:lpstr>
      <vt:lpstr>PA LLD Overview</vt:lpstr>
      <vt:lpstr>PA LLD Functional Diagram</vt:lpstr>
      <vt:lpstr>PA Low Level Drivers (PA LLD)</vt:lpstr>
      <vt:lpstr>PA LLD API: System</vt:lpstr>
      <vt:lpstr>PA LLD API: Configuration</vt:lpstr>
      <vt:lpstr>PA LLD API: Custom Configuration</vt:lpstr>
      <vt:lpstr>PA LLD API: Utility Functions</vt:lpstr>
      <vt:lpstr>PA LLD: Programming Example</vt:lpstr>
      <vt:lpstr>PA LLD: Basic Configuration</vt:lpstr>
      <vt:lpstr>PA LLD: PA Routing</vt:lpstr>
      <vt:lpstr>PA LLD: Rx Configuration</vt:lpstr>
      <vt:lpstr>Slide 21</vt:lpstr>
      <vt:lpstr>Slide 22</vt:lpstr>
      <vt:lpstr>PA LLD: Rx Configuration</vt:lpstr>
      <vt:lpstr>Slide 24</vt:lpstr>
      <vt:lpstr>Slide 25</vt:lpstr>
      <vt:lpstr>Slide 26</vt:lpstr>
      <vt:lpstr>Slide 27</vt:lpstr>
      <vt:lpstr>Slide 28</vt:lpstr>
      <vt:lpstr>Slide 29</vt:lpstr>
      <vt:lpstr>PA LLD: Send Transmit Packet</vt:lpstr>
      <vt:lpstr>Slide 31</vt:lpstr>
      <vt:lpstr>Slide 32</vt:lpstr>
      <vt:lpstr>Slide 33</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1335</cp:revision>
  <dcterms:created xsi:type="dcterms:W3CDTF">2007-12-19T20:51:45Z</dcterms:created>
  <dcterms:modified xsi:type="dcterms:W3CDTF">2012-03-06T20:56:15Z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7523C2D8-59FC-4B9B-BA88-4451F4EFD87D</vt:lpwstr>
  </property>
  <property fmtid="{D5CDD505-2E9C-101B-9397-08002B2CF9AE}" pid="11" name="ArticulateProjectFull">
    <vt:lpwstr>C:\Data\KeyStone NEW\PPT\FINAL\08 KeyStone NETCP PA.ppta</vt:lpwstr>
  </property>
</Properties>
</file>