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06" r:id="rId4"/>
    <p:sldId id="308" r:id="rId5"/>
    <p:sldId id="309" r:id="rId6"/>
    <p:sldId id="310" r:id="rId7"/>
    <p:sldId id="311" r:id="rId8"/>
    <p:sldId id="312" r:id="rId9"/>
    <p:sldId id="331" r:id="rId10"/>
    <p:sldId id="330" r:id="rId11"/>
    <p:sldId id="313" r:id="rId12"/>
    <p:sldId id="314" r:id="rId13"/>
    <p:sldId id="265" r:id="rId14"/>
    <p:sldId id="315" r:id="rId15"/>
    <p:sldId id="316" r:id="rId16"/>
    <p:sldId id="304" r:id="rId17"/>
    <p:sldId id="277" r:id="rId18"/>
    <p:sldId id="280" r:id="rId19"/>
    <p:sldId id="299" r:id="rId20"/>
    <p:sldId id="317" r:id="rId21"/>
    <p:sldId id="318" r:id="rId22"/>
    <p:sldId id="329" r:id="rId23"/>
    <p:sldId id="322" r:id="rId24"/>
    <p:sldId id="324" r:id="rId25"/>
    <p:sldId id="323" r:id="rId26"/>
    <p:sldId id="325" r:id="rId27"/>
    <p:sldId id="326" r:id="rId28"/>
    <p:sldId id="327" r:id="rId29"/>
    <p:sldId id="328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9E08BB-3F28-44ED-8952-7E87A2643DBA}" type="datetimeFigureOut">
              <a:rPr lang="en-US"/>
              <a:pPr>
                <a:defRPr/>
              </a:pPr>
              <a:t>3/6/2012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9D2893-2024-4A0E-A31A-0AAE45A05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B3A65-EAF7-4A7A-827B-F456D52E73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38077-98A3-41DD-AE0B-48101BBBE37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C5778C-D70D-450A-9256-93AB4999FBA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DC997-7752-4149-858C-DC889BD0DF8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62A40-0CBB-44D0-B574-64287B16D1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DAF18D-7079-404D-8284-6630645615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973C4-E7B3-4792-A82A-0A053E352F1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2893-2024-4A0E-A31A-0AAE45A0540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2724A2-6B57-4BFB-BF05-E8B3E99468AA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1269" name="Picture 8" descr="ti_hz_1c_pos_rgb_jp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371600"/>
            <a:ext cx="7924800" cy="1295400"/>
          </a:xfrm>
        </p:spPr>
        <p:txBody>
          <a:bodyPr/>
          <a:lstStyle/>
          <a:p>
            <a:pPr eaLnBrk="1" hangingPunct="1"/>
            <a:r>
              <a:rPr lang="en-US" smtClean="0"/>
              <a:t>KeyStone SoC Training</a:t>
            </a:r>
            <a:br>
              <a:rPr lang="en-US" smtClean="0"/>
            </a:br>
            <a:r>
              <a:rPr lang="en-US" smtClean="0"/>
              <a:t>SRIO Demo: Board-to-Board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133850"/>
            <a:ext cx="6400800" cy="16160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smtClean="0"/>
              <a:t>MMI Application Team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smtClean="0"/>
              <a:t>December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Descriptors Queuing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ph idx="1"/>
          </p:nvPr>
        </p:nvGraphicFramePr>
        <p:xfrm>
          <a:off x="838200" y="2133600"/>
          <a:ext cx="7162800" cy="3400425"/>
        </p:xfrm>
        <a:graphic>
          <a:graphicData uri="http://schemas.openxmlformats.org/presentationml/2006/ole">
            <p:oleObj spid="_x0000_s5122" name="Visio" r:id="rId5" imgW="5792343" imgH="2749296" progId="Visio.Drawing.11">
              <p:embed/>
            </p:oleObj>
          </a:graphicData>
        </a:graphic>
      </p:graphicFrame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33375" y="1185863"/>
            <a:ext cx="82010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228600" y="6448425"/>
            <a:ext cx="8763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066800" y="685800"/>
          <a:ext cx="3994150" cy="5867400"/>
        </p:xfrm>
        <a:graphic>
          <a:graphicData uri="http://schemas.openxmlformats.org/presentationml/2006/ole">
            <p:oleObj spid="_x0000_s6146" name="Visio" r:id="rId4" imgW="6252497" imgH="8453336" progId="">
              <p:embed/>
            </p:oleObj>
          </a:graphicData>
        </a:graphic>
      </p:graphicFrame>
      <p:sp>
        <p:nvSpPr>
          <p:cNvPr id="6151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US" smtClean="0"/>
              <a:t>Configuration/Initialization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676400"/>
            <a:ext cx="2667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defRPr/>
            </a:pPr>
            <a:r>
              <a:rPr lang="en-US" sz="1400" spc="300" dirty="0"/>
              <a:t>Configuration Steps:</a:t>
            </a:r>
          </a:p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Generic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Sockets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QMSS Initialization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Qmss_init  (qmss_drv.c)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and location of the link 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APDSP firmware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Set global structure qmssLobj to be used later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Qmss_start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Load global structure into local memory of each core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Qmss_insertMemoryRegion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 address of each region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Size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 the region is managed (either by the LLD or the application)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number (or not specified)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Global PKTDMA (CPPI) Initialization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cppi_init  (cppi_drv.c) </a:t>
            </a:r>
            <a:r>
              <a:rPr lang="en-US" sz="2400" smtClean="0"/>
              <a:t>loads all instances of PKTDMA from the global structure cppiGblCfgParas, which is defined in the file cppi_device.c </a:t>
            </a:r>
          </a:p>
          <a:p>
            <a:pPr lvl="1" eaLnBrk="1" hangingPunct="1"/>
            <a:r>
              <a:rPr lang="en-US" sz="2000" smtClean="0"/>
              <a:t>SRIO</a:t>
            </a:r>
          </a:p>
          <a:p>
            <a:pPr lvl="1" eaLnBrk="1" hangingPunct="1"/>
            <a:r>
              <a:rPr lang="en-US" sz="2000" smtClean="0"/>
              <a:t>PA</a:t>
            </a:r>
          </a:p>
          <a:p>
            <a:pPr lvl="1" eaLnBrk="1" hangingPunct="1"/>
            <a:r>
              <a:rPr lang="en-US" sz="2000" smtClean="0"/>
              <a:t>QMSS</a:t>
            </a:r>
          </a:p>
          <a:p>
            <a:pPr lvl="1" eaLnBrk="1" hangingPunct="1"/>
            <a:r>
              <a:rPr lang="en-US" sz="2000" smtClean="0"/>
              <a:t>AIF (wireless applications only)</a:t>
            </a:r>
            <a:endParaRPr lang="en-US" sz="1600" smtClean="0"/>
          </a:p>
          <a:p>
            <a:pPr lvl="1" eaLnBrk="1" hangingPunct="1"/>
            <a:r>
              <a:rPr lang="en-US" sz="2000" smtClean="0"/>
              <a:t>FFTC (wireless applications only)</a:t>
            </a:r>
          </a:p>
          <a:p>
            <a:pPr lvl="1" eaLnBrk="1" hangingPunct="1"/>
            <a:r>
              <a:rPr lang="en-US" sz="2000" smtClean="0"/>
              <a:t>BCP (wireless applications only)</a:t>
            </a:r>
          </a:p>
          <a:p>
            <a:pPr eaLnBrk="1" hangingPunct="1"/>
            <a:r>
              <a:rPr lang="en-US" sz="2400" smtClean="0"/>
              <a:t>SRIO PKTDMA (CPPI) configuration after SRIO configuration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Layers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762000" y="1084263"/>
          <a:ext cx="7620000" cy="5562600"/>
        </p:xfrm>
        <a:graphic>
          <a:graphicData uri="http://schemas.openxmlformats.org/presentationml/2006/ole">
            <p:oleObj spid="_x0000_s7170" name="Visio" r:id="rId4" imgW="6095025" imgH="44479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Physical Layer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96925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Initialization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enable_srio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Power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PLL/Clock</a:t>
            </a:r>
          </a:p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srioDevice_init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Handle for the SRIO instance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SERDES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Port 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Routing and queues</a:t>
            </a:r>
          </a:p>
          <a:p>
            <a:pPr lvl="1" eaLnBrk="1" hangingPunct="1"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PKTDMA (CPPI) Initialization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sz="2800"/>
              <a:t>Configure SRIO PKTDMA</a:t>
            </a:r>
          </a:p>
          <a:p>
            <a:pPr eaLnBrk="1" hangingPunct="1">
              <a:defRPr/>
            </a:pPr>
            <a:r>
              <a:rPr lang="en-US" sz="2800"/>
              <a:t>Set the Rx routing table to the following default locations: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11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9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Direct IO</a:t>
            </a:r>
            <a:endParaRPr lang="en-US" sz="18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Application-specific Configuration </a:t>
            </a:r>
            <a:br>
              <a:rPr lang="en-US" smtClean="0"/>
            </a:br>
            <a:r>
              <a:rPr lang="en-US" sz="3200" smtClean="0"/>
              <a:t>“All Cores” Initialization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8006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Create and initialize descriptors.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Allocate data buffers.</a:t>
            </a:r>
            <a:endParaRPr lang="en-US" sz="2400" smtClean="0"/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Associate a receive queue with each core.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free queue.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flows.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and configure transmit queues.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Enable transmit and receive channels.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Connect SRIO interrupts.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smtClean="0"/>
              <a:t>Open Sockets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b="1"/>
              <a:t>Srio_sockOpen()</a:t>
            </a:r>
            <a:r>
              <a:rPr lang="en-US"/>
              <a:t> opens a socket</a:t>
            </a:r>
            <a:endParaRPr lang="en-US" sz="2000"/>
          </a:p>
          <a:p>
            <a:pPr eaLnBrk="1" hangingPunct="1">
              <a:defRPr/>
            </a:pPr>
            <a:r>
              <a:rPr lang="en-US" b="1"/>
              <a:t>Srio_sockBind()</a:t>
            </a:r>
            <a:r>
              <a:rPr lang="en-US"/>
              <a:t> binds the opened socket to routing</a:t>
            </a:r>
          </a:p>
          <a:p>
            <a:pPr lvl="1" eaLnBrk="1" hangingPunct="1">
              <a:defRPr/>
            </a:pPr>
            <a:r>
              <a:rPr lang="en-US"/>
              <a:t>Segmentation mapping</a:t>
            </a:r>
          </a:p>
          <a:p>
            <a:pPr eaLnBrk="1" hangingPunct="1">
              <a:defRPr/>
            </a:pPr>
            <a:endParaRPr lang="en-US" sz="20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r>
              <a:rPr lang="en-US" sz="4000" smtClean="0"/>
              <a:t>Producer (Master) Application Algorithm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209800" y="838200"/>
          <a:ext cx="4591050" cy="5610225"/>
        </p:xfrm>
        <a:graphic>
          <a:graphicData uri="http://schemas.openxmlformats.org/presentationml/2006/ole">
            <p:oleObj spid="_x0000_s8194" name="Visio" r:id="rId4" imgW="5711961" imgH="6992296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4000" smtClean="0"/>
              <a:t>Consumer (Slave) Application Algorithm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9218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609600"/>
          </a:xfrm>
        </p:spPr>
        <p:txBody>
          <a:bodyPr/>
          <a:lstStyle/>
          <a:p>
            <a:pPr eaLnBrk="1" hangingPunct="1"/>
            <a:r>
              <a:rPr lang="en-US" smtClean="0"/>
              <a:t>Code Change: Producer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generateApplicationData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fftInputBuffer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[0], &amp;parameter1)  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size = 1 &lt;&lt; parameter1    ;</a:t>
            </a:r>
          </a:p>
          <a:p>
            <a:pPr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Code Change: Consumer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messageValue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== TOKEN)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applicationCode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ptr_rxDataPayload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parameter1,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coreNum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305800" cy="685800"/>
          </a:xfrm>
        </p:spPr>
        <p:txBody>
          <a:bodyPr/>
          <a:lstStyle/>
          <a:p>
            <a:r>
              <a:rPr lang="en-US" smtClean="0"/>
              <a:t>Breakout Connector Board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6" name="Picture 2" descr="IMG_47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87400"/>
            <a:ext cx="7362825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C6678L w/ Mezzanine Emulator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700" name="Picture 2" descr="IMG_47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Build and Run Process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10600" cy="4525963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Unzip the two projects (producer and consumer).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Update the include path (compiler) and the files search path (linker).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Build both projects.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0 and load producer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1 and load consumer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Run DSP 0 and DSP 1.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Expected Results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85800" y="1346200"/>
          <a:ext cx="7781925" cy="5207000"/>
        </p:xfrm>
        <a:graphic>
          <a:graphicData uri="http://schemas.openxmlformats.org/presentationml/2006/ole">
            <p:oleObj spid="_x0000_s10242" name="Document" r:id="rId4" imgW="6078101" imgH="406725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mtClean="0"/>
              <a:t>The Model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1066800"/>
          <a:ext cx="5521325" cy="4972050"/>
        </p:xfrm>
        <a:graphic>
          <a:graphicData uri="http://schemas.openxmlformats.org/presentationml/2006/ole">
            <p:oleObj spid="_x0000_s1026" name="Visio" r:id="rId4" imgW="5520977" imgH="4972455" progId="">
              <p:embed/>
            </p:oleObj>
          </a:graphicData>
        </a:graphic>
      </p:graphicFrame>
      <p:sp>
        <p:nvSpPr>
          <p:cNvPr id="1028" name="Content Placeholder 2"/>
          <p:cNvSpPr>
            <a:spLocks/>
          </p:cNvSpPr>
          <p:nvPr/>
        </p:nvSpPr>
        <p:spPr bwMode="auto">
          <a:xfrm>
            <a:off x="6019800" y="1295400"/>
            <a:ext cx="2971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Requirements: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Efficiency – Not fairness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Minimize master logic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Master is not aware of structure of internal cores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456113" y="5938838"/>
            <a:ext cx="1335087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Producer (Master) Protocol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52625" y="1057275"/>
          <a:ext cx="5438775" cy="5343525"/>
        </p:xfrm>
        <a:graphic>
          <a:graphicData uri="http://schemas.openxmlformats.org/presentationml/2006/ole">
            <p:oleObj spid="_x0000_s2050" name="Visio" r:id="rId4" imgW="5614443" imgH="6071681" progId="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Consumer (Slave) Protocol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3074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Hardware Components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19200" y="990600"/>
          <a:ext cx="6959600" cy="5129213"/>
        </p:xfrm>
        <a:graphic>
          <a:graphicData uri="http://schemas.openxmlformats.org/presentationml/2006/ole">
            <p:oleObj spid="_x0000_s4098" name="Visio" r:id="rId4" imgW="7077483" imgH="520294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2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4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5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6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6432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6433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heme/theme1.xml><?xml version="1.0" encoding="utf-8"?>
<a:theme xmlns:a="http://schemas.openxmlformats.org/drawingml/2006/main" name="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5071</TotalTime>
  <Words>610</Words>
  <Application>Microsoft Office PowerPoint</Application>
  <PresentationFormat>On-screen Show (4:3)</PresentationFormat>
  <Paragraphs>207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KeyStoneOLT</vt:lpstr>
      <vt:lpstr>Visio</vt:lpstr>
      <vt:lpstr>Microsoft Visio Drawing</vt:lpstr>
      <vt:lpstr>Document</vt:lpstr>
      <vt:lpstr>KeyStone SoC Training SRIO Demo: Board-to-Board</vt:lpstr>
      <vt:lpstr>Agenda</vt:lpstr>
      <vt:lpstr>The Model</vt:lpstr>
      <vt:lpstr>Agenda</vt:lpstr>
      <vt:lpstr>Producer (Master) Protocol</vt:lpstr>
      <vt:lpstr>Consumer (Slave) Protocol</vt:lpstr>
      <vt:lpstr>Agenda</vt:lpstr>
      <vt:lpstr>Hardware Components</vt:lpstr>
      <vt:lpstr>Packet DMA Topology</vt:lpstr>
      <vt:lpstr>QMSS Descriptors Queuing</vt:lpstr>
      <vt:lpstr>Configuration/Initialization Flow</vt:lpstr>
      <vt:lpstr>QMSS Initialization</vt:lpstr>
      <vt:lpstr>Global PKTDMA (CPPI) Initialization</vt:lpstr>
      <vt:lpstr>SRIO Layers</vt:lpstr>
      <vt:lpstr>SRIO Physical Layer</vt:lpstr>
      <vt:lpstr>SRIO Initialization</vt:lpstr>
      <vt:lpstr>SRIO PKTDMA (CPPI) Initialization</vt:lpstr>
      <vt:lpstr>Application-specific Configuration  “All Cores” Initialization</vt:lpstr>
      <vt:lpstr>Open Sockets </vt:lpstr>
      <vt:lpstr>Agenda</vt:lpstr>
      <vt:lpstr>Producer (Master) Application Algorithm</vt:lpstr>
      <vt:lpstr>Consumer (Slave) Application Algorithm</vt:lpstr>
      <vt:lpstr>Code Change: Producer</vt:lpstr>
      <vt:lpstr>Code Change: Consumer</vt:lpstr>
      <vt:lpstr>Agenda</vt:lpstr>
      <vt:lpstr>Breakout Connector Board</vt:lpstr>
      <vt:lpstr>C6678L w/ Mezzanine Emulator</vt:lpstr>
      <vt:lpstr>Build and Run Process</vt:lpstr>
      <vt:lpstr>Expected Results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SRIO Configuration Example</dc:title>
  <dc:creator>a0270985</dc:creator>
  <cp:lastModifiedBy>Dan Rinkes</cp:lastModifiedBy>
  <cp:revision>154</cp:revision>
  <dcterms:created xsi:type="dcterms:W3CDTF">2011-09-19T13:48:12Z</dcterms:created>
  <dcterms:modified xsi:type="dcterms:W3CDTF">2012-03-06T20:54:23Z</dcterms:modified>
</cp:coreProperties>
</file>