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F847-ABB1-491B-B618-C957B4B30F17}" type="datetimeFigureOut">
              <a:rPr lang="en-US" smtClean="0"/>
              <a:pPr/>
              <a:t>5/4/2012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KeyStone Software ECO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Characteristics of modern operating system and development environment</a:t>
            </a:r>
          </a:p>
          <a:p>
            <a:r>
              <a:rPr lang="en-US" dirty="0" smtClean="0"/>
              <a:t>TI traditional support for development</a:t>
            </a:r>
          </a:p>
          <a:p>
            <a:pPr lvl="1"/>
            <a:r>
              <a:rPr lang="en-US" dirty="0" smtClean="0"/>
              <a:t>DSP BIOS</a:t>
            </a:r>
          </a:p>
          <a:p>
            <a:pPr lvl="1"/>
            <a:r>
              <a:rPr lang="en-US" dirty="0" smtClean="0"/>
              <a:t>Frameworks, utilities and drivers</a:t>
            </a:r>
          </a:p>
          <a:p>
            <a:pPr lvl="1"/>
            <a:r>
              <a:rPr lang="en-US" dirty="0" smtClean="0"/>
              <a:t>The ECO system</a:t>
            </a:r>
          </a:p>
          <a:p>
            <a:r>
              <a:rPr lang="en-US" dirty="0" smtClean="0"/>
              <a:t>Multicores development support</a:t>
            </a:r>
          </a:p>
          <a:p>
            <a:pPr lvl="1"/>
            <a:r>
              <a:rPr lang="en-US" dirty="0" smtClean="0"/>
              <a:t>MCSDK</a:t>
            </a:r>
          </a:p>
          <a:p>
            <a:pPr lvl="1"/>
            <a:r>
              <a:rPr lang="en-US" dirty="0" smtClean="0"/>
              <a:t>Multicores ECO system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Think about Your Favorite Operating System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Provide scheduling – multiple thread co-exist</a:t>
            </a:r>
          </a:p>
          <a:p>
            <a:r>
              <a:rPr lang="en-US" sz="2400" dirty="0" smtClean="0"/>
              <a:t>Provide standard API for utilities</a:t>
            </a:r>
          </a:p>
          <a:p>
            <a:pPr lvl="1"/>
            <a:r>
              <a:rPr lang="en-US" sz="2400" dirty="0" smtClean="0"/>
              <a:t>Print</a:t>
            </a:r>
          </a:p>
          <a:p>
            <a:pPr lvl="1"/>
            <a:r>
              <a:rPr lang="en-US" sz="2400" dirty="0" smtClean="0"/>
              <a:t>Networking (sockets)</a:t>
            </a:r>
          </a:p>
          <a:p>
            <a:pPr lvl="1"/>
            <a:r>
              <a:rPr lang="en-US" sz="2400" dirty="0" smtClean="0"/>
              <a:t>Time, and many more</a:t>
            </a:r>
          </a:p>
          <a:p>
            <a:r>
              <a:rPr lang="en-US" sz="2400" dirty="0" smtClean="0"/>
              <a:t>Hides the hardware and driver details from the application</a:t>
            </a:r>
          </a:p>
          <a:p>
            <a:r>
              <a:rPr lang="en-US" sz="2400" dirty="0" smtClean="0"/>
              <a:t>But if you look under the hood:</a:t>
            </a:r>
          </a:p>
          <a:p>
            <a:pPr lvl="1"/>
            <a:r>
              <a:rPr lang="en-US" sz="2000" dirty="0" smtClean="0"/>
              <a:t>There are actual hardware modules and interfaces (the manufacturer)</a:t>
            </a:r>
          </a:p>
          <a:p>
            <a:pPr lvl="1"/>
            <a:r>
              <a:rPr lang="en-US" sz="2000" dirty="0" smtClean="0"/>
              <a:t>A set of LLD to talk to the hardware</a:t>
            </a:r>
          </a:p>
          <a:p>
            <a:pPr lvl="1"/>
            <a:r>
              <a:rPr lang="en-US" sz="2000" dirty="0" smtClean="0"/>
              <a:t>One or more layers of utilities  APIs that connect the application to the LLd</a:t>
            </a:r>
          </a:p>
          <a:p>
            <a:r>
              <a:rPr lang="en-US" sz="2400" dirty="0" smtClean="0"/>
              <a:t>And when you develop code:</a:t>
            </a:r>
          </a:p>
          <a:p>
            <a:pPr lvl="1"/>
            <a:r>
              <a:rPr lang="en-US" sz="2000" dirty="0" smtClean="0"/>
              <a:t>IDE</a:t>
            </a:r>
          </a:p>
          <a:p>
            <a:pPr lvl="1"/>
            <a:r>
              <a:rPr lang="en-US" sz="2000" dirty="0" smtClean="0"/>
              <a:t>Libraries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traditional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DSP BIOS Real-Time operating system</a:t>
            </a:r>
          </a:p>
          <a:p>
            <a:pPr lvl="1"/>
            <a:r>
              <a:rPr lang="en-US" sz="2400" dirty="0" smtClean="0"/>
              <a:t>Scheduling (Hardware interrupt, SWI, task)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Performances monitoring</a:t>
            </a:r>
          </a:p>
          <a:p>
            <a:r>
              <a:rPr lang="en-US" sz="2400" dirty="0" smtClean="0"/>
              <a:t>Standard API and optimized libraries</a:t>
            </a:r>
            <a:endParaRPr lang="en-US" sz="2000" dirty="0" smtClean="0"/>
          </a:p>
          <a:p>
            <a:r>
              <a:rPr lang="en-US" sz="2400" dirty="0" smtClean="0"/>
              <a:t>Frameworks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Hiding hardware implementation from the application (CSL)</a:t>
            </a:r>
          </a:p>
          <a:p>
            <a:r>
              <a:rPr lang="en-US" sz="2400" dirty="0" smtClean="0"/>
              <a:t>IDE </a:t>
            </a:r>
          </a:p>
          <a:p>
            <a:pPr lvl="1"/>
            <a:r>
              <a:rPr lang="en-US" sz="2000" dirty="0" smtClean="0"/>
              <a:t>Code composer studio</a:t>
            </a:r>
          </a:p>
          <a:p>
            <a:pPr lvl="1"/>
            <a:r>
              <a:rPr lang="en-US" sz="2000" dirty="0" smtClean="0"/>
              <a:t>Code generation tools</a:t>
            </a:r>
          </a:p>
          <a:p>
            <a:pPr lvl="1"/>
            <a:r>
              <a:rPr lang="en-US" sz="2000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Architecture Challenges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Even though KeyStone has a lot</a:t>
            </a:r>
          </a:p>
          <a:p>
            <a:pPr lvl="1"/>
            <a:r>
              <a:rPr lang="en-US" sz="2000" dirty="0" smtClean="0"/>
              <a:t>Advanced core performances</a:t>
            </a:r>
          </a:p>
          <a:p>
            <a:pPr lvl="1"/>
            <a:r>
              <a:rPr lang="en-US" sz="2000" dirty="0" smtClean="0"/>
              <a:t>Support multicores architecture</a:t>
            </a:r>
          </a:p>
          <a:p>
            <a:pPr lvl="1"/>
            <a:r>
              <a:rPr lang="en-US" sz="2000" dirty="0" smtClean="0"/>
              <a:t>Multiple internal resources</a:t>
            </a:r>
          </a:p>
          <a:p>
            <a:pPr lvl="1"/>
            <a:r>
              <a:rPr lang="en-US" sz="2000" dirty="0" smtClean="0"/>
              <a:t>Many peripherals and co-processors</a:t>
            </a:r>
          </a:p>
          <a:p>
            <a:r>
              <a:rPr lang="en-US" sz="2400" dirty="0" smtClean="0"/>
              <a:t>The challenge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 it easy for the programmer to develop optimized application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development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Improvements to the IDE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Eclipse based CCS 5 supports multiple cores and multiple devices</a:t>
            </a:r>
          </a:p>
          <a:p>
            <a:pPr lvl="1"/>
            <a:r>
              <a:rPr lang="en-US" sz="2000" dirty="0" smtClean="0"/>
              <a:t>Multiple windows </a:t>
            </a:r>
          </a:p>
          <a:p>
            <a:pPr lvl="1"/>
            <a:r>
              <a:rPr lang="en-US" sz="2000" dirty="0" smtClean="0"/>
              <a:t>Open source –  third party plug in</a:t>
            </a:r>
          </a:p>
          <a:p>
            <a:pPr lvl="1"/>
            <a:r>
              <a:rPr lang="en-US" sz="2000" dirty="0" smtClean="0"/>
              <a:t>Three run </a:t>
            </a:r>
            <a:r>
              <a:rPr lang="en-US" sz="2000" dirty="0" smtClean="0"/>
              <a:t>conditions</a:t>
            </a:r>
          </a:p>
          <a:p>
            <a:pPr lvl="1"/>
            <a:r>
              <a:rPr lang="en-US" sz="2000" dirty="0" smtClean="0"/>
              <a:t>Advance debugging, monitoring and profiling </a:t>
            </a:r>
            <a:endParaRPr lang="en-US" sz="2000" dirty="0" smtClean="0"/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openMP support</a:t>
            </a:r>
          </a:p>
          <a:p>
            <a:r>
              <a:rPr lang="en-US" sz="2400" dirty="0" smtClean="0"/>
              <a:t>Multiple configurations for the same project, can generate single executable or multiple executable for the same project</a:t>
            </a:r>
          </a:p>
          <a:p>
            <a:r>
              <a:rPr lang="en-US" sz="2400" dirty="0" smtClean="0"/>
              <a:t>GUI interface for SysBios, project based system to build drivers and utilities for user target system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Operating System and Utilities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Individual core full services operating system – SysBios</a:t>
            </a:r>
          </a:p>
          <a:p>
            <a:r>
              <a:rPr lang="en-US" sz="2400" dirty="0" smtClean="0"/>
              <a:t>Large set of utilities in framework</a:t>
            </a:r>
          </a:p>
          <a:p>
            <a:r>
              <a:rPr lang="en-US" sz="2400" dirty="0" smtClean="0"/>
              <a:t>Multiple layers of software hide hardware and implementation details from the applications  </a:t>
            </a:r>
          </a:p>
          <a:p>
            <a:r>
              <a:rPr lang="en-US" sz="2400" dirty="0" smtClean="0"/>
              <a:t>High layer provides synchronization, message exchange and data sharing between cores </a:t>
            </a:r>
          </a:p>
          <a:p>
            <a:r>
              <a:rPr lang="en-US" sz="2400" dirty="0" smtClean="0"/>
              <a:t>Optimized libraries provide optimized code for a wide range of generic applications</a:t>
            </a:r>
          </a:p>
          <a:p>
            <a:r>
              <a:rPr lang="en-US" sz="2400" dirty="0" smtClean="0"/>
              <a:t>OEM provides </a:t>
            </a:r>
            <a:r>
              <a:rPr lang="en-US" sz="2400" smtClean="0"/>
              <a:t>priority based multi-core </a:t>
            </a:r>
            <a:r>
              <a:rPr lang="en-US" sz="2400" dirty="0" smtClean="0"/>
              <a:t>scheduling system</a:t>
            </a:r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352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KeyStone Software ECO</vt:lpstr>
      <vt:lpstr>Agenda</vt:lpstr>
      <vt:lpstr>Think about Your Favorite Operating System </vt:lpstr>
      <vt:lpstr>TI traditional Support</vt:lpstr>
      <vt:lpstr>KeyStone Architecture Challenges</vt:lpstr>
      <vt:lpstr>Software development Ecosystem</vt:lpstr>
      <vt:lpstr>Improvements to the IDE</vt:lpstr>
      <vt:lpstr>Operating System and Utilities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RanKatzur</cp:lastModifiedBy>
  <cp:revision>12</cp:revision>
  <dcterms:created xsi:type="dcterms:W3CDTF">2012-05-04T17:11:08Z</dcterms:created>
  <dcterms:modified xsi:type="dcterms:W3CDTF">2012-05-04T20:40:23Z</dcterms:modified>
</cp:coreProperties>
</file>