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2771-5927-4B83-BC7B-1A9C5339BAC2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C8D6-B20C-4238-B37C-D2DB69B342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IPC Using Shared Memory and Navigator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Difference in the cfg file</a:t>
            </a:r>
          </a:p>
          <a:p>
            <a:pPr lvl="1"/>
            <a:r>
              <a:rPr lang="en-US" dirty="0" smtClean="0"/>
              <a:t>Adding QMSS and CPPI packages to config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MessageQ.SetupTransportProxy</a:t>
            </a:r>
            <a:r>
              <a:rPr lang="en-US" dirty="0" smtClean="0"/>
              <a:t> as QMSS and not as shared memory</a:t>
            </a:r>
          </a:p>
          <a:p>
            <a:pPr lvl="1"/>
            <a:r>
              <a:rPr lang="en-US" dirty="0" smtClean="0"/>
              <a:t>Adding transport QMSS parameters </a:t>
            </a:r>
          </a:p>
          <a:p>
            <a:r>
              <a:rPr lang="en-US" dirty="0" smtClean="0"/>
              <a:t>Difference in the code</a:t>
            </a:r>
          </a:p>
          <a:p>
            <a:pPr lvl="1"/>
            <a:r>
              <a:rPr lang="en-US" dirty="0" smtClean="0"/>
              <a:t>Adding include files for QMSS and CPPI</a:t>
            </a:r>
          </a:p>
          <a:p>
            <a:pPr lvl="1"/>
            <a:r>
              <a:rPr lang="en-US" dirty="0" smtClean="0"/>
              <a:t>Adding QMSS parameters (descriptors, etc.)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systemInit</a:t>
            </a:r>
            <a:r>
              <a:rPr lang="en-US" dirty="0" smtClean="0"/>
              <a:t> to configure QMSS and CPPI</a:t>
            </a:r>
          </a:p>
          <a:p>
            <a:pPr lvl="1"/>
            <a:r>
              <a:rPr lang="en-US" dirty="0" smtClean="0"/>
              <a:t>Adding </a:t>
            </a:r>
            <a:r>
              <a:rPr lang="en-US" dirty="0" err="1" smtClean="0"/>
              <a:t>Qmss_device</a:t>
            </a:r>
            <a:r>
              <a:rPr lang="en-US" dirty="0" smtClean="0"/>
              <a:t> and </a:t>
            </a:r>
            <a:r>
              <a:rPr lang="en-US" dirty="0" err="1" smtClean="0"/>
              <a:t>Cppi_device</a:t>
            </a:r>
            <a:r>
              <a:rPr lang="en-US" dirty="0" smtClean="0"/>
              <a:t> files (link or copy)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Adding QMSS and CPPI packages to config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/* QMSS/CPPI memory settings 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/* Load and use the CPPI and QMSS packages */</a:t>
            </a:r>
          </a:p>
          <a:p>
            <a:pPr>
              <a:buNone/>
            </a:pPr>
            <a:r>
              <a:rPr lang="en-US" dirty="0"/>
              <a:t>var Cppi = </a:t>
            </a:r>
            <a:r>
              <a:rPr lang="en-US" dirty="0" err="1"/>
              <a:t>xdc.loadPackage</a:t>
            </a:r>
            <a:r>
              <a:rPr lang="en-US" dirty="0"/>
              <a:t>('</a:t>
            </a:r>
            <a:r>
              <a:rPr lang="en-US" dirty="0" err="1"/>
              <a:t>ti.drv.cppi</a:t>
            </a:r>
            <a:r>
              <a:rPr lang="en-US" dirty="0"/>
              <a:t>'); </a:t>
            </a:r>
          </a:p>
          <a:p>
            <a:pPr>
              <a:buNone/>
            </a:pPr>
            <a:r>
              <a:rPr lang="en-US" dirty="0"/>
              <a:t>var </a:t>
            </a:r>
            <a:r>
              <a:rPr lang="en-US" dirty="0" err="1"/>
              <a:t>Qmss</a:t>
            </a:r>
            <a:r>
              <a:rPr lang="en-US" dirty="0"/>
              <a:t> = </a:t>
            </a:r>
            <a:r>
              <a:rPr lang="en-US" dirty="0" err="1"/>
              <a:t>xdc.loadPackage</a:t>
            </a:r>
            <a:r>
              <a:rPr lang="en-US" dirty="0"/>
              <a:t>('</a:t>
            </a:r>
            <a:r>
              <a:rPr lang="en-US" dirty="0" err="1"/>
              <a:t>ti.drv.qmss</a:t>
            </a:r>
            <a:r>
              <a:rPr lang="en-US" dirty="0"/>
              <a:t>');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qmss</a:t>
            </a:r>
            <a:r>
              <a:rPr lang="en-US" dirty="0"/>
              <a:t>"] = new </a:t>
            </a:r>
            <a:r>
              <a:rPr lang="en-US" dirty="0" err="1"/>
              <a:t>Program.SectionSpec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qmss</a:t>
            </a:r>
            <a:r>
              <a:rPr lang="en-US" dirty="0"/>
              <a:t>"] = "MSMCSRAM";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cppi</a:t>
            </a:r>
            <a:r>
              <a:rPr lang="en-US" dirty="0"/>
              <a:t>"] = new </a:t>
            </a:r>
            <a:r>
              <a:rPr lang="en-US" dirty="0" err="1"/>
              <a:t>Program.SectionSpec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cppi</a:t>
            </a:r>
            <a:r>
              <a:rPr lang="en-US" dirty="0"/>
              <a:t>"] = "MSMCSRAM";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desc</a:t>
            </a:r>
            <a:r>
              <a:rPr lang="en-US" dirty="0"/>
              <a:t>"] = new </a:t>
            </a:r>
            <a:r>
              <a:rPr lang="en-US" dirty="0" err="1"/>
              <a:t>Program.SectionSpec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Program.sectMap</a:t>
            </a:r>
            <a:r>
              <a:rPr lang="en-US" dirty="0"/>
              <a:t>[".</a:t>
            </a:r>
            <a:r>
              <a:rPr lang="en-US" dirty="0" err="1"/>
              <a:t>desc</a:t>
            </a:r>
            <a:r>
              <a:rPr lang="en-US" dirty="0"/>
              <a:t>"] = "MSMCSRAM";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Define </a:t>
            </a:r>
            <a:r>
              <a:rPr lang="en-US" sz="3200" dirty="0" err="1" smtClean="0"/>
              <a:t>MessageQ.SetupTransportProxy</a:t>
            </a:r>
            <a:r>
              <a:rPr lang="en-US" sz="3200" dirty="0" smtClean="0"/>
              <a:t> as QMSS and not as shared memory (1)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shared memory we have:</a:t>
            </a:r>
          </a:p>
          <a:p>
            <a:pPr>
              <a:buNone/>
            </a:pPr>
            <a:r>
              <a:rPr lang="en-US" sz="2000" dirty="0"/>
              <a:t>/* Use shared memory IPC */</a:t>
            </a:r>
          </a:p>
          <a:p>
            <a:pPr>
              <a:buNone/>
            </a:pPr>
            <a:r>
              <a:rPr lang="en-US" sz="2000" dirty="0" err="1"/>
              <a:t>Notify.SetupProxy</a:t>
            </a:r>
            <a:r>
              <a:rPr lang="en-US" sz="2000" dirty="0"/>
              <a:t>           = </a:t>
            </a:r>
            <a:r>
              <a:rPr lang="en-US" sz="2000" dirty="0" err="1"/>
              <a:t>xdc.module</a:t>
            </a:r>
            <a:r>
              <a:rPr lang="en-US" sz="2000" dirty="0"/>
              <a:t>('ti.sdo.ipc.family.c647x.NotifyCircSetup</a:t>
            </a:r>
            <a:r>
              <a:rPr lang="en-US" sz="2000" dirty="0" smtClean="0"/>
              <a:t>');  // Do we really need it?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MessageQ.SetupTransportProxy</a:t>
            </a:r>
            <a:r>
              <a:rPr lang="en-US" sz="2000" dirty="0"/>
              <a:t> = </a:t>
            </a:r>
            <a:r>
              <a:rPr lang="en-US" sz="2000" dirty="0" err="1"/>
              <a:t>xdc.module</a:t>
            </a:r>
            <a:r>
              <a:rPr lang="en-US" sz="2000" dirty="0"/>
              <a:t>('</a:t>
            </a:r>
            <a:r>
              <a:rPr lang="en-US" sz="2000" dirty="0" err="1"/>
              <a:t>ti.sdo.ipc.transports.TransportShmNotifySetup</a:t>
            </a:r>
            <a:r>
              <a:rPr lang="en-US" sz="2000" dirty="0"/>
              <a:t>');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Define </a:t>
            </a:r>
            <a:r>
              <a:rPr lang="en-US" sz="3200" dirty="0" err="1" smtClean="0"/>
              <a:t>MessageQ.SetupTransportProxy</a:t>
            </a:r>
            <a:r>
              <a:rPr lang="en-US" sz="3200" dirty="0" smtClean="0"/>
              <a:t> as QMSS and not as shared memory (2)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QMSS we have:</a:t>
            </a:r>
          </a:p>
          <a:p>
            <a:pPr>
              <a:buNone/>
            </a:pPr>
            <a:r>
              <a:rPr lang="en-US" sz="2000" dirty="0"/>
              <a:t>/* use IPC over QMSS */</a:t>
            </a:r>
          </a:p>
          <a:p>
            <a:pPr>
              <a:buNone/>
            </a:pPr>
            <a:r>
              <a:rPr lang="en-US" sz="2000" dirty="0" err="1"/>
              <a:t>MessageQ.SetupTransportProxy</a:t>
            </a:r>
            <a:r>
              <a:rPr lang="en-US" sz="2000" dirty="0"/>
              <a:t> = xdc.useModule(</a:t>
            </a:r>
            <a:r>
              <a:rPr lang="en-US" sz="2000" dirty="0" err="1"/>
              <a:t>Settings.getMessageQSetupDelegate</a:t>
            </a:r>
            <a:r>
              <a:rPr lang="en-US" sz="2000" dirty="0" smtClean="0"/>
              <a:t>());// Do we need it?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var </a:t>
            </a:r>
            <a:r>
              <a:rPr lang="en-US" sz="2000" dirty="0" err="1"/>
              <a:t>TransportQmssSetup</a:t>
            </a:r>
            <a:r>
              <a:rPr lang="en-US" sz="2000" dirty="0"/>
              <a:t> = xdc.useModule('</a:t>
            </a:r>
            <a:r>
              <a:rPr lang="en-US" sz="2000" dirty="0" err="1"/>
              <a:t>ti.transport.ipc.qmss.transports.TransportQmssSetup</a:t>
            </a:r>
            <a:r>
              <a:rPr lang="en-US" sz="2000" dirty="0"/>
              <a:t>');</a:t>
            </a:r>
          </a:p>
          <a:p>
            <a:pPr>
              <a:buNone/>
            </a:pPr>
            <a:r>
              <a:rPr lang="en-US" sz="2000" dirty="0" err="1"/>
              <a:t>MessageQ.SetupTransportProxy</a:t>
            </a:r>
            <a:r>
              <a:rPr lang="en-US" sz="2000" dirty="0"/>
              <a:t> = </a:t>
            </a:r>
            <a:r>
              <a:rPr lang="en-US" sz="2000" dirty="0" err="1"/>
              <a:t>TransportQmssSetup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200" dirty="0" smtClean="0"/>
              <a:t>Adding transport QMSS parameters 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/>
              <a:t>TransportQmssSetup.descMemRegion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 err="1"/>
              <a:t>Program.global.descriptorMemRegion</a:t>
            </a:r>
            <a:r>
              <a:rPr lang="en-US" dirty="0"/>
              <a:t> = </a:t>
            </a:r>
            <a:r>
              <a:rPr lang="en-US" dirty="0" err="1"/>
              <a:t>TransportQmssSetup.descMemRegion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Program.global.numDescriptors</a:t>
            </a:r>
            <a:r>
              <a:rPr lang="en-US" dirty="0"/>
              <a:t> = 8192;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Program.global.descriptorSize</a:t>
            </a:r>
            <a:r>
              <a:rPr lang="en-US" dirty="0"/>
              <a:t> = </a:t>
            </a:r>
            <a:r>
              <a:rPr lang="en-US" dirty="0" err="1"/>
              <a:t>cacheLineSize</a:t>
            </a:r>
            <a:r>
              <a:rPr lang="en-US" dirty="0"/>
              <a:t>; // multiple of cache line size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TransportQmss.numDescriptors</a:t>
            </a:r>
            <a:r>
              <a:rPr lang="en-US" dirty="0"/>
              <a:t> = </a:t>
            </a:r>
            <a:r>
              <a:rPr lang="en-US" dirty="0" err="1"/>
              <a:t>Program.global.numDescriptors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TransportQmss.descriptorIsInSharedMem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en-US" dirty="0" err="1"/>
              <a:t>TransportQmss.descriptorSize</a:t>
            </a:r>
            <a:r>
              <a:rPr lang="en-US" dirty="0"/>
              <a:t> = </a:t>
            </a:r>
            <a:r>
              <a:rPr lang="en-US" dirty="0" err="1"/>
              <a:t>Program.global.descriptorSize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TransportQmss.useAccumulatorLogic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 err="1"/>
              <a:t>TransportQmss.pacingEnabled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 err="1"/>
              <a:t>TransportQmss.intThreshold</a:t>
            </a:r>
            <a:r>
              <a:rPr lang="en-US" dirty="0"/>
              <a:t> = 1;</a:t>
            </a:r>
          </a:p>
          <a:p>
            <a:pPr>
              <a:buNone/>
            </a:pPr>
            <a:r>
              <a:rPr lang="en-US" dirty="0" err="1"/>
              <a:t>TransportQmss.timerLoadCount</a:t>
            </a:r>
            <a:r>
              <a:rPr lang="en-US" dirty="0"/>
              <a:t> = 0; // timer ticks. This value only has effect when the </a:t>
            </a:r>
            <a:r>
              <a:rPr lang="en-US" dirty="0" err="1"/>
              <a:t>packingEnabled</a:t>
            </a:r>
            <a:r>
              <a:rPr lang="en-US" dirty="0"/>
              <a:t> is true.</a:t>
            </a:r>
          </a:p>
          <a:p>
            <a:pPr>
              <a:buNone/>
            </a:pPr>
            <a:r>
              <a:rPr lang="en-US" dirty="0" err="1"/>
              <a:t>TransportQmss.accuHiPriListSize</a:t>
            </a:r>
            <a:r>
              <a:rPr lang="en-US" dirty="0"/>
              <a:t> = 2100;  // this number should be &gt;= twice the threshold+2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200" dirty="0" smtClean="0"/>
              <a:t>Adding include files for QMSS and CPPI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/* QMSS LLD*/</a:t>
            </a:r>
          </a:p>
          <a:p>
            <a:pPr>
              <a:buNone/>
            </a:pPr>
            <a:r>
              <a:rPr lang="en-US" b="1" dirty="0"/>
              <a:t>#include &lt;ti/drv/</a:t>
            </a:r>
            <a:r>
              <a:rPr lang="en-US" b="1" dirty="0" err="1"/>
              <a:t>qmss</a:t>
            </a:r>
            <a:r>
              <a:rPr lang="en-US" b="1" dirty="0"/>
              <a:t>/</a:t>
            </a:r>
            <a:r>
              <a:rPr lang="en-US" b="1" dirty="0" err="1"/>
              <a:t>qmss_drv.h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#include &lt;ti/drv/</a:t>
            </a:r>
            <a:r>
              <a:rPr lang="en-US" b="1" dirty="0" err="1"/>
              <a:t>qmss</a:t>
            </a:r>
            <a:r>
              <a:rPr lang="en-US" b="1" dirty="0"/>
              <a:t>/</a:t>
            </a:r>
            <a:r>
              <a:rPr lang="en-US" b="1" dirty="0" err="1"/>
              <a:t>qmss_firmware.h</a:t>
            </a:r>
            <a:r>
              <a:rPr lang="en-US" b="1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/* CPPI LLD */</a:t>
            </a:r>
          </a:p>
          <a:p>
            <a:pPr>
              <a:buNone/>
            </a:pPr>
            <a:r>
              <a:rPr lang="en-US" b="1" dirty="0"/>
              <a:t>#include &lt;ti/drv/</a:t>
            </a:r>
            <a:r>
              <a:rPr lang="en-US" b="1" dirty="0" err="1"/>
              <a:t>cppi</a:t>
            </a:r>
            <a:r>
              <a:rPr lang="en-US" b="1" dirty="0"/>
              <a:t>/</a:t>
            </a:r>
            <a:r>
              <a:rPr lang="en-US" b="1" dirty="0" err="1"/>
              <a:t>cppi_drv.h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#include &lt;ti/transport/ipc/examples/common/</a:t>
            </a:r>
            <a:r>
              <a:rPr lang="en-US" b="1" dirty="0" err="1"/>
              <a:t>bench_common.h</a:t>
            </a:r>
            <a:r>
              <a:rPr lang="en-US" b="1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#include &lt;ti/transport/ipc/</a:t>
            </a:r>
            <a:r>
              <a:rPr lang="en-US" b="1" dirty="0" err="1"/>
              <a:t>qmss</a:t>
            </a:r>
            <a:r>
              <a:rPr lang="en-US" b="1" dirty="0"/>
              <a:t>/transports/</a:t>
            </a:r>
            <a:r>
              <a:rPr lang="en-US" b="1" dirty="0" err="1"/>
              <a:t>TransportQmss.h</a:t>
            </a:r>
            <a:r>
              <a:rPr lang="en-US" b="1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/************************ EXTERN VARIABLES ********************/</a:t>
            </a:r>
          </a:p>
          <a:p>
            <a:pPr>
              <a:buNone/>
            </a:pPr>
            <a:r>
              <a:rPr lang="en-US" dirty="0"/>
              <a:t>/* QMSS device specific configuration */</a:t>
            </a:r>
          </a:p>
          <a:p>
            <a:pPr>
              <a:buNone/>
            </a:pPr>
            <a:r>
              <a:rPr lang="en-US" b="1" dirty="0"/>
              <a:t>extern Qmss_GlobalConfigParams  qmssGblCfgParams;</a:t>
            </a:r>
          </a:p>
          <a:p>
            <a:pPr>
              <a:buNone/>
            </a:pPr>
            <a:r>
              <a:rPr lang="en-US" dirty="0"/>
              <a:t>/* CPPI device specific configuration */</a:t>
            </a:r>
          </a:p>
          <a:p>
            <a:pPr>
              <a:buNone/>
            </a:pPr>
            <a:r>
              <a:rPr lang="en-US" b="1" dirty="0"/>
              <a:t>extern Cppi_GlobalConfigParams  </a:t>
            </a:r>
            <a:r>
              <a:rPr lang="en-US" b="1" dirty="0" err="1"/>
              <a:t>cppiGblCfgParams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dirty="0"/>
              <a:t>/**************************************************************/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Adding QMSS parameters (descriptors, etc.)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#define NUM_MONOLITHIC_DESC         </a:t>
            </a:r>
            <a:r>
              <a:rPr lang="en-US" sz="2000" b="1" dirty="0" err="1"/>
              <a:t>numDescriptors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#define SIZE_MONOLITHIC_DESC        </a:t>
            </a:r>
            <a:r>
              <a:rPr lang="en-US" sz="2000" b="1" dirty="0" err="1"/>
              <a:t>descriptorSize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#define MONOLITHIC_DESC_DATA_OFFSET </a:t>
            </a:r>
            <a:r>
              <a:rPr lang="en-US" sz="2000" b="1" dirty="0" smtClean="0"/>
              <a:t>16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#pragma DATA_SECTION (</a:t>
            </a:r>
            <a:r>
              <a:rPr lang="en-US" sz="2000" b="1" dirty="0" err="1"/>
              <a:t>monolithicDesc</a:t>
            </a:r>
            <a:r>
              <a:rPr lang="en-US" sz="2000" b="1" dirty="0"/>
              <a:t>, ".</a:t>
            </a:r>
            <a:r>
              <a:rPr lang="en-US" sz="2000" b="1" u="sng" dirty="0" err="1"/>
              <a:t>desc</a:t>
            </a:r>
            <a:r>
              <a:rPr lang="en-US" sz="2000" b="1" u="sng" dirty="0"/>
              <a:t>");</a:t>
            </a:r>
          </a:p>
          <a:p>
            <a:pPr>
              <a:buNone/>
            </a:pPr>
            <a:r>
              <a:rPr lang="en-US" sz="2000" b="1" dirty="0"/>
              <a:t>#pragma DATA_ALIGN (</a:t>
            </a:r>
            <a:r>
              <a:rPr lang="en-US" sz="2000" b="1" dirty="0" err="1"/>
              <a:t>monolithicDesc</a:t>
            </a:r>
            <a:r>
              <a:rPr lang="en-US" sz="2000" b="1" dirty="0"/>
              <a:t>, 16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UInt8               </a:t>
            </a:r>
            <a:r>
              <a:rPr lang="en-US" sz="2000" dirty="0" err="1"/>
              <a:t>monolithicDesc</a:t>
            </a:r>
            <a:r>
              <a:rPr lang="en-US" sz="2000" dirty="0"/>
              <a:t>[SIZE_MONOLITHIC_DESC * NUM_MONOLITHIC_DESC];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Calling </a:t>
            </a:r>
            <a:r>
              <a:rPr lang="en-US" sz="3200" dirty="0" err="1" smtClean="0"/>
              <a:t>systemInit</a:t>
            </a:r>
            <a:r>
              <a:rPr lang="en-US" sz="3200" dirty="0" smtClean="0"/>
              <a:t> to configure QMSS and CPPI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/>
              <a:t>Int32 </a:t>
            </a:r>
            <a:r>
              <a:rPr lang="en-US" sz="1800" b="1" dirty="0" err="1"/>
              <a:t>systemInit</a:t>
            </a:r>
            <a:r>
              <a:rPr lang="en-US" sz="1800" b="1" dirty="0"/>
              <a:t> (Void)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  Qmss_InitCfg </a:t>
            </a:r>
            <a:r>
              <a:rPr lang="en-US" sz="1800" dirty="0" err="1"/>
              <a:t>qmssInitConfig</a:t>
            </a:r>
            <a:r>
              <a:rPr lang="en-US" sz="1800" dirty="0"/>
              <a:t>;   /* QMSS configuration */</a:t>
            </a:r>
          </a:p>
          <a:p>
            <a:pPr>
              <a:buNone/>
            </a:pPr>
            <a:r>
              <a:rPr lang="en-US" sz="1800" dirty="0"/>
              <a:t>  Qmss_MemRegInfo </a:t>
            </a:r>
            <a:r>
              <a:rPr lang="en-US" sz="1800" dirty="0" err="1"/>
              <a:t>memInfo</a:t>
            </a:r>
            <a:r>
              <a:rPr lang="en-US" sz="1800" dirty="0"/>
              <a:t>; /* Memory region configuration information */</a:t>
            </a:r>
          </a:p>
          <a:p>
            <a:pPr>
              <a:buNone/>
            </a:pPr>
            <a:r>
              <a:rPr lang="en-US" sz="1800" dirty="0"/>
              <a:t>  Qmss_Result result;</a:t>
            </a:r>
          </a:p>
          <a:p>
            <a:pPr>
              <a:buNone/>
            </a:pPr>
            <a:r>
              <a:rPr lang="en-US" sz="1800" dirty="0"/>
              <a:t>  UInt32 </a:t>
            </a:r>
            <a:r>
              <a:rPr lang="en-US" sz="1800" dirty="0" err="1"/>
              <a:t>coreNum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And in main:</a:t>
            </a:r>
          </a:p>
          <a:p>
            <a:pPr>
              <a:buNone/>
            </a:pPr>
            <a:r>
              <a:rPr lang="en-US" sz="1800" b="1" dirty="0"/>
              <a:t>if (</a:t>
            </a:r>
            <a:r>
              <a:rPr lang="en-US" sz="1800" b="1" dirty="0" err="1"/>
              <a:t>selfId</a:t>
            </a:r>
            <a:r>
              <a:rPr lang="en-US" sz="1800" b="1" dirty="0"/>
              <a:t> == 0)</a:t>
            </a:r>
          </a:p>
          <a:p>
            <a:pPr>
              <a:buNone/>
            </a:pPr>
            <a:r>
              <a:rPr lang="en-US" sz="1800" dirty="0"/>
              <a:t>  {</a:t>
            </a:r>
          </a:p>
          <a:p>
            <a:pPr>
              <a:buNone/>
            </a:pPr>
            <a:r>
              <a:rPr lang="en-US" sz="1800" dirty="0"/>
              <a:t>    /* QMSS, and CPPI system wide initializations are run on</a:t>
            </a:r>
          </a:p>
          <a:p>
            <a:pPr>
              <a:buNone/>
            </a:pPr>
            <a:r>
              <a:rPr lang="en-US" sz="1800" dirty="0"/>
              <a:t>      * this core */</a:t>
            </a:r>
          </a:p>
          <a:p>
            <a:pPr>
              <a:buNone/>
            </a:pPr>
            <a:r>
              <a:rPr lang="en-US" sz="1800" dirty="0"/>
              <a:t>    result = </a:t>
            </a:r>
            <a:r>
              <a:rPr lang="en-US" sz="1800" dirty="0" err="1"/>
              <a:t>systemInit</a:t>
            </a:r>
            <a:r>
              <a:rPr lang="en-US" sz="1800" dirty="0"/>
              <a:t>();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b="1" dirty="0"/>
              <a:t>if (result != 0) </a:t>
            </a:r>
          </a:p>
          <a:p>
            <a:pPr>
              <a:buNone/>
            </a:pPr>
            <a:r>
              <a:rPr lang="en-US" sz="1800" dirty="0"/>
              <a:t>    {</a:t>
            </a:r>
          </a:p>
          <a:p>
            <a:pPr>
              <a:buNone/>
            </a:pPr>
            <a:r>
              <a:rPr lang="en-US" sz="1800" dirty="0"/>
              <a:t>    System_printf("Error (%d) while initializing QMSS\n", result);</a:t>
            </a:r>
          </a:p>
          <a:p>
            <a:pPr>
              <a:buNone/>
            </a:pPr>
            <a:r>
              <a:rPr lang="en-US" sz="1800" dirty="0"/>
              <a:t>    } </a:t>
            </a:r>
          </a:p>
          <a:p>
            <a:pPr>
              <a:buNone/>
            </a:pPr>
            <a:r>
              <a:rPr lang="en-US" sz="1800" dirty="0"/>
              <a:t>  }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200" dirty="0" smtClean="0"/>
              <a:t>Adding </a:t>
            </a:r>
            <a:r>
              <a:rPr lang="en-US" sz="3200" dirty="0" err="1" smtClean="0"/>
              <a:t>Qmss_device</a:t>
            </a:r>
            <a:r>
              <a:rPr lang="en-US" sz="3200" dirty="0" smtClean="0"/>
              <a:t> and </a:t>
            </a:r>
            <a:r>
              <a:rPr lang="en-US" sz="3200" dirty="0" err="1" smtClean="0"/>
              <a:t>Cppi_device</a:t>
            </a:r>
            <a:r>
              <a:rPr lang="en-US" sz="3200" dirty="0" smtClean="0"/>
              <a:t> files (link or copy)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536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IPC Using Shared Memory and Navigator</vt:lpstr>
      <vt:lpstr>Adding QMSS and CPPI packages to config</vt:lpstr>
      <vt:lpstr>Define MessageQ.SetupTransportProxy as QMSS and not as shared memory (1)</vt:lpstr>
      <vt:lpstr>Define MessageQ.SetupTransportProxy as QMSS and not as shared memory (2)</vt:lpstr>
      <vt:lpstr>Adding transport QMSS parameters </vt:lpstr>
      <vt:lpstr>Adding include files for QMSS and CPPI</vt:lpstr>
      <vt:lpstr>Adding QMSS parameters (descriptors, etc.)</vt:lpstr>
      <vt:lpstr>Calling systemInit to configure QMSS and CPPI</vt:lpstr>
      <vt:lpstr>Adding Qmss_device and Cppi_device files (link or copy)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 Using Shared Memory and Navigator</dc:title>
  <dc:creator>Ran Katzur</dc:creator>
  <cp:lastModifiedBy>Ran Katzur</cp:lastModifiedBy>
  <cp:revision>6</cp:revision>
  <dcterms:created xsi:type="dcterms:W3CDTF">2012-10-02T12:38:28Z</dcterms:created>
  <dcterms:modified xsi:type="dcterms:W3CDTF">2012-10-02T13:21:40Z</dcterms:modified>
</cp:coreProperties>
</file>