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2539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Advanced 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</a:t>
            </a:r>
            <a:r>
              <a:rPr lang="en-US" smtClean="0"/>
              <a:t>Event </a:t>
            </a:r>
            <a:r>
              <a:rPr lang="en-US" smtClean="0"/>
              <a:t>Triggering</a:t>
            </a:r>
            <a:endParaRPr lang="en-US" dirty="0" smtClean="0"/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275</TotalTime>
  <Words>1613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Dan Rinkes</cp:lastModifiedBy>
  <cp:revision>34</cp:revision>
  <dcterms:created xsi:type="dcterms:W3CDTF">2012-02-09T20:31:56Z</dcterms:created>
  <dcterms:modified xsi:type="dcterms:W3CDTF">2012-03-21T17:03:02Z</dcterms:modified>
</cp:coreProperties>
</file>