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B2782ED-576A-4C26-AB9C-FA464F1F2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CF9D3-0DE6-40EB-85DF-C0E6CCAA59B7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62B26-377D-4695-99B3-F3902C4ADB0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3FF3B-B50E-4E0C-959E-1FFF0C99C001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30-FF9C-47B4-AC13-684EDAB03EC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5B78A-9517-4FB0-8FA0-08A317401A42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C4099-65B6-4655-800C-A204C5EBC85B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6B9BE-DB37-4A8A-941F-22A545796F6D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82ED-576A-4C26-AB9C-FA464F1F20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pdk_C6678_1_0_0_18\packages\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0AEDE00-0461-43DE-B688-4389520B74A7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2CBF34-D977-49AD-B252-D188EFEAD90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0464EE8-13C9-401D-B7DB-F689C5AFC7D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78022</TotalTime>
  <Words>2710</Words>
  <Application>Microsoft Office PowerPoint</Application>
  <PresentationFormat>On-screen Show (4:3)</PresentationFormat>
  <Paragraphs>517</Paragraphs>
  <Slides>44</Slides>
  <Notes>44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 During Run Time?</vt:lpstr>
      <vt:lpstr>Receive Example</vt:lpstr>
      <vt:lpstr>Core-to-Core 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1060</cp:revision>
  <cp:lastPrinted>1601-01-01T00:00:00Z</cp:lastPrinted>
  <dcterms:created xsi:type="dcterms:W3CDTF">1601-01-01T00:00:00Z</dcterms:created>
  <dcterms:modified xsi:type="dcterms:W3CDTF">2012-03-07T14:51:37Z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