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53B5CD-CFB0-4E7F-9EDE-CD711180A8FA}" type="datetimeFigureOut">
              <a:rPr lang="en-US"/>
              <a:pPr>
                <a:defRPr/>
              </a:pPr>
              <a:t>3/7/2012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79B970-CE3C-4B70-9E92-ED90B9476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5BA58-B468-44F3-9314-C9A587B7361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557B6-D3E1-4060-A4D4-DFF1F030C7F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FD75C-4C34-4383-9801-5EC21901BFA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9BDB9-9641-418B-A4EB-48E935EEBE4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22E94C-D6EA-4B66-B396-617C280251C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19B648-500A-4D4E-B19A-A5FD000C6EC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B4BC81-B0EC-4154-A2B3-B5CB374E60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9B970-CE3C-4B70-9E92-ED90B947698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DB6D5F-B5AE-42C6-A55D-9C29CBECF2FC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393" y="6505352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400" smtClean="0"/>
              <a:t>Multicore Application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608</Words>
  <Application>Microsoft Office PowerPoint</Application>
  <PresentationFormat>On-screen Show (4:3)</PresentationFormat>
  <Paragraphs>206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155</cp:revision>
  <dcterms:created xsi:type="dcterms:W3CDTF">2011-09-19T13:48:12Z</dcterms:created>
  <dcterms:modified xsi:type="dcterms:W3CDTF">2012-03-07T14:51:48Z</dcterms:modified>
</cp:coreProperties>
</file>