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42"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10/8/2012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a:t>
            </a:r>
            <a:r>
              <a:rPr lang="en-US" dirty="0" smtClean="0"/>
              <a:t>Inc/Dec/Reset  (events)</a:t>
            </a:r>
            <a:endParaRPr lang="en-US" dirty="0" smtClean="0"/>
          </a:p>
          <a:p>
            <a:pPr lvl="1"/>
            <a:r>
              <a:rPr lang="en-US" dirty="0" smtClean="0"/>
              <a:t>Timer </a:t>
            </a:r>
            <a:r>
              <a:rPr lang="en-US" dirty="0" smtClean="0"/>
              <a:t>Start/Stop (cycles)</a:t>
            </a:r>
            <a:endParaRPr lang="en-US" dirty="0" smtClean="0"/>
          </a:p>
          <a:p>
            <a:pPr lvl="1"/>
            <a:r>
              <a:rPr lang="en-US" dirty="0" smtClean="0"/>
              <a:t>Store Trace Sample (7 </a:t>
            </a:r>
            <a:r>
              <a:rPr lang="en-US" dirty="0" smtClean="0"/>
              <a:t>Streams: PC, time, read a-d write a-d and pc tag)</a:t>
            </a:r>
            <a:endParaRPr lang="en-US" dirty="0" smtClean="0"/>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r>
              <a:rPr lang="en-US" dirty="0" smtClean="0"/>
              <a:t> </a:t>
            </a:r>
            <a:endParaRPr lang="en-US" dirty="0" smtClean="0"/>
          </a:p>
          <a:p>
            <a:pPr lvl="1"/>
            <a:r>
              <a:rPr lang="en-US" dirty="0" smtClean="0"/>
              <a:t>Export Bus Statistics and </a:t>
            </a:r>
            <a:r>
              <a:rPr lang="en-US" dirty="0" smtClean="0"/>
              <a:t>Events  (CP Tracer)</a:t>
            </a:r>
            <a:endParaRPr lang="en-US" dirty="0" smtClean="0"/>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a:t>
            </a:r>
            <a:r>
              <a:rPr lang="en-US" sz="2400" dirty="0" smtClean="0"/>
              <a:t>pins (11) </a:t>
            </a:r>
            <a:r>
              <a:rPr lang="en-US" sz="2400" dirty="0" smtClean="0"/>
              <a:t>for export to an external receiver*</a:t>
            </a:r>
          </a:p>
          <a:p>
            <a:pPr lvl="1"/>
            <a:r>
              <a:rPr lang="en-US" sz="2400" dirty="0" smtClean="0"/>
              <a:t>Dedicated TI Embedded Trace Buffer (TETB)</a:t>
            </a:r>
          </a:p>
          <a:p>
            <a:pPr lvl="2"/>
            <a:r>
              <a:rPr lang="en-US" sz="2000" dirty="0" smtClean="0"/>
              <a:t> </a:t>
            </a:r>
            <a:r>
              <a:rPr lang="en-US" sz="2000" dirty="0" smtClean="0"/>
              <a:t>4KB </a:t>
            </a:r>
            <a:r>
              <a:rPr lang="en-US" sz="2000" dirty="0" smtClean="0"/>
              <a:t>on each </a:t>
            </a:r>
            <a:r>
              <a:rPr lang="en-US" sz="2000" dirty="0" smtClean="0"/>
              <a:t>core</a:t>
            </a:r>
          </a:p>
          <a:p>
            <a:pPr lvl="2"/>
            <a:endParaRPr lang="en-US" sz="2000" dirty="0" smtClean="0"/>
          </a:p>
          <a:p>
            <a:r>
              <a:rPr lang="en-US" sz="2800" dirty="0" smtClean="0"/>
              <a:t>System Trace</a:t>
            </a:r>
          </a:p>
          <a:p>
            <a:pPr lvl="1"/>
            <a:r>
              <a:rPr lang="en-US" sz="2400" dirty="0" smtClean="0"/>
              <a:t>Debug Port EMU pins </a:t>
            </a:r>
            <a:r>
              <a:rPr lang="en-US" sz="2400" dirty="0" smtClean="0"/>
              <a:t> (4)for </a:t>
            </a:r>
            <a:r>
              <a:rPr lang="en-US" sz="2400" dirty="0" smtClean="0"/>
              <a:t>export to an external receiver*</a:t>
            </a:r>
          </a:p>
          <a:p>
            <a:pPr lvl="1"/>
            <a:r>
              <a:rPr lang="en-US" sz="2400" dirty="0" smtClean="0"/>
              <a:t>System Level TI Embedded Trace Buffer (TETB)</a:t>
            </a:r>
          </a:p>
          <a:p>
            <a:pPr lvl="2"/>
            <a:r>
              <a:rPr lang="en-US" sz="2000" dirty="0" smtClean="0"/>
              <a:t>32</a:t>
            </a:r>
            <a:r>
              <a:rPr lang="en-US" sz="2000" dirty="0" smtClean="0"/>
              <a:t>KB </a:t>
            </a:r>
            <a:r>
              <a:rPr lang="en-US" sz="2000" dirty="0" smtClean="0"/>
              <a:t>per device</a:t>
            </a:r>
            <a:endParaRPr lang="en-US" sz="2000" dirty="0"/>
          </a:p>
        </p:txBody>
      </p:sp>
      <p:sp>
        <p:nvSpPr>
          <p:cNvPr id="4" name="Rectangle 3"/>
          <p:cNvSpPr/>
          <p:nvPr/>
        </p:nvSpPr>
        <p:spPr bwMode="auto">
          <a:xfrm>
            <a:off x="381000" y="32766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a:t>
            </a:r>
            <a:r>
              <a:rPr lang="en-US" dirty="0" smtClean="0"/>
              <a:t>= </a:t>
            </a:r>
            <a:r>
              <a:rPr lang="en-US" dirty="0" smtClean="0"/>
              <a:t>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1774</TotalTime>
  <Words>2844</Words>
  <Application>Microsoft Office PowerPoint</Application>
  <PresentationFormat>On-screen Show (4:3)</PresentationFormat>
  <Paragraphs>607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50</cp:revision>
  <dcterms:created xsi:type="dcterms:W3CDTF">2012-02-09T20:31:56Z</dcterms:created>
  <dcterms:modified xsi:type="dcterms:W3CDTF">2012-10-09T19:00:15Z</dcterms:modified>
</cp:coreProperties>
</file>