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42" autoAdjust="0"/>
  </p:normalViewPr>
  <p:slideViewPr>
    <p:cSldViewPr>
      <p:cViewPr varScale="1">
        <p:scale>
          <a:sx n="68" d="100"/>
          <a:sy n="68" d="100"/>
        </p:scale>
        <p:origin x="-202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4/24/2012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CCSv4 that were different than CCSv5.  A request has been made for this to be updated.  SDO had said that it would be updated the week of 04/16/2012.</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a:t>
            </a:r>
          </a:p>
          <a:p>
            <a:pPr lvl="1"/>
            <a:r>
              <a:rPr lang="en-US" dirty="0" smtClean="0"/>
              <a:t>Timer Start/Stop</a:t>
            </a:r>
          </a:p>
          <a:p>
            <a:pPr lvl="1"/>
            <a:r>
              <a:rPr lang="en-US" dirty="0" smtClean="0"/>
              <a:t>Store Trace Sample (7 Streams)</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98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98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9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9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97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9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98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9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598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98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97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98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98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598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598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99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99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55980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683" grpId="0" animBg="1"/>
      <p:bldP spid="1559731" grpId="0" animBg="1"/>
      <p:bldP spid="1559799" grpId="0" animBg="1"/>
      <p:bldP spid="1559800" grpId="0"/>
      <p:bldP spid="1559801" grpId="0" animBg="1"/>
      <p:bldP spid="1559802" grpId="0" animBg="1"/>
      <p:bldP spid="1559803" grpId="0" animBg="1"/>
      <p:bldP spid="1559803" grpId="1" animBg="1"/>
      <p:bldP spid="1559804" grpId="0"/>
      <p:bldP spid="1559805" grpId="0" animBg="1"/>
      <p:bldP spid="1559853" grpId="0"/>
      <p:bldP spid="1559854" grpId="0" animBg="1"/>
      <p:bldP spid="1559855" grpId="0"/>
      <p:bldP spid="1559856" grpId="0" animBg="1"/>
      <p:bldP spid="1559864" grpId="0" animBg="1"/>
      <p:bldP spid="1559869" grpId="0" animBg="1"/>
      <p:bldP spid="1559927" grpId="0" animBg="1"/>
      <p:bldP spid="1559928" grpId="0" animBg="1"/>
      <p:bldP spid="378" grpId="0" animBg="1"/>
      <p:bldP spid="3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Sample </a:t>
            </a:r>
            <a:r>
              <a:rPr lang="en-US" dirty="0" err="1" smtClean="0"/>
              <a:t>Ouput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for export to an external receiver*</a:t>
            </a:r>
          </a:p>
          <a:p>
            <a:pPr lvl="1"/>
            <a:r>
              <a:rPr lang="en-US" sz="2400" dirty="0" smtClean="0"/>
              <a:t>Dedicated TI Embedded Trace Buffer (TETB)</a:t>
            </a:r>
          </a:p>
          <a:p>
            <a:pPr lvl="2"/>
            <a:r>
              <a:rPr lang="en-US" sz="2000" dirty="0" smtClean="0"/>
              <a:t> 4Kb on each core</a:t>
            </a:r>
          </a:p>
          <a:p>
            <a:r>
              <a:rPr lang="en-US" sz="2800" dirty="0" smtClean="0"/>
              <a:t>System Trace</a:t>
            </a:r>
          </a:p>
          <a:p>
            <a:pPr lvl="1"/>
            <a:r>
              <a:rPr lang="en-US" sz="2400" dirty="0" smtClean="0"/>
              <a:t>Debug Port EMU pins for export to an external receiver*</a:t>
            </a:r>
          </a:p>
          <a:p>
            <a:pPr lvl="1"/>
            <a:r>
              <a:rPr lang="en-US" sz="2400" dirty="0" smtClean="0"/>
              <a:t>System Level TI Embedded Trace Buffer (TETB)</a:t>
            </a:r>
          </a:p>
          <a:p>
            <a:pPr lvl="2"/>
            <a:r>
              <a:rPr lang="en-US" sz="2000" dirty="0" smtClean="0"/>
              <a:t>16Kb per device</a:t>
            </a:r>
            <a:endParaRPr lang="en-US" sz="2000" dirty="0"/>
          </a:p>
        </p:txBody>
      </p:sp>
      <p:sp>
        <p:nvSpPr>
          <p:cNvPr id="4" name="Rectangle 3"/>
          <p:cNvSpPr/>
          <p:nvPr/>
        </p:nvSpPr>
        <p:spPr bwMode="auto">
          <a:xfrm>
            <a:off x="381000" y="27432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(In Beta) = 2GB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316</TotalTime>
  <Words>2822</Words>
  <Application>Microsoft Office PowerPoint</Application>
  <PresentationFormat>On-screen Show (4:3)</PresentationFormat>
  <Paragraphs>606</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Dan Rinkes</cp:lastModifiedBy>
  <cp:revision>32</cp:revision>
  <dcterms:created xsi:type="dcterms:W3CDTF">2012-02-09T20:31:56Z</dcterms:created>
  <dcterms:modified xsi:type="dcterms:W3CDTF">2012-04-24T14:57:29Z</dcterms:modified>
</cp:coreProperties>
</file>