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7" r:id="rId3"/>
    <p:sldId id="262" r:id="rId4"/>
    <p:sldId id="257" r:id="rId5"/>
    <p:sldId id="263" r:id="rId6"/>
    <p:sldId id="264" r:id="rId7"/>
    <p:sldId id="258" r:id="rId8"/>
  </p:sldIdLst>
  <p:sldSz cx="9144000" cy="6858000" type="screen4x3"/>
  <p:notesSz cx="7010400" cy="9296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958A-981E-4982-826A-08D17B3E652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CD58-06D3-4376-A45D-E083ADBE5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Hello, and welcome to the keystone training for the network coprocessor – packet acelerator.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59947C-E4A4-4D8C-AF67-F5AE0A1CE9D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\\gtsnowball\gguser\training\Internal%20TTT%2004-10-12\Users\a0270985\Documents\training\customer\London_2012\layer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2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/>
          </p:cNvSpPr>
          <p:nvPr/>
        </p:nvSpPr>
        <p:spPr bwMode="auto">
          <a:xfrm>
            <a:off x="533400" y="1190625"/>
            <a:ext cx="81534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latin typeface="Calibri" pitchFamily="34" charset="0"/>
              </a:rPr>
              <a:t>Introduction to</a:t>
            </a:r>
            <a:r>
              <a:rPr lang="en-US" sz="4400" dirty="0">
                <a:latin typeface="Calibri" pitchFamily="34" charset="0"/>
              </a:rPr>
              <a:t/>
            </a:r>
            <a:br>
              <a:rPr lang="en-US" sz="44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Packet Accelerator (PA</a:t>
            </a:r>
            <a:r>
              <a:rPr lang="en-US" sz="4400" dirty="0" smtClean="0">
                <a:latin typeface="Calibri" pitchFamily="34" charset="0"/>
              </a:rPr>
              <a:t>)</a:t>
            </a:r>
            <a:endParaRPr lang="en-US" sz="4400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Communication Models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04800" y="1295400"/>
            <a:ext cx="3886200" cy="4854129"/>
            <a:chOff x="304800" y="1295400"/>
            <a:chExt cx="3886200" cy="4854129"/>
          </a:xfrm>
        </p:grpSpPr>
        <p:sp>
          <p:nvSpPr>
            <p:cNvPr id="12" name="Rectangle 11"/>
            <p:cNvSpPr/>
            <p:nvPr/>
          </p:nvSpPr>
          <p:spPr>
            <a:xfrm>
              <a:off x="304800" y="5235129"/>
              <a:ext cx="38862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Access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Ethernet      ARP     FDDI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4549329"/>
              <a:ext cx="3886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Internet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3863529"/>
              <a:ext cx="38862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Host-to-Host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TCP     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2872929"/>
              <a:ext cx="3886200" cy="91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TELNET      FTP     SMTP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5400" y="1295400"/>
              <a:ext cx="190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DARPA Model</a:t>
              </a:r>
              <a:endParaRPr lang="en-US" sz="2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29200" y="5623686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9200" y="5029200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Link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200" y="4434714"/>
            <a:ext cx="3886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9200" y="3840228"/>
            <a:ext cx="3886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3253929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9200" y="2659443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9200" y="2072514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12954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OSI Model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 flipV="1">
            <a:off x="4191000" y="2339214"/>
            <a:ext cx="838200" cy="9909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22" idx="1"/>
          </p:cNvCxnSpPr>
          <p:nvPr/>
        </p:nvCxnSpPr>
        <p:spPr>
          <a:xfrm flipV="1">
            <a:off x="4191000" y="2926143"/>
            <a:ext cx="838200" cy="40398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3"/>
            <a:endCxn id="21" idx="1"/>
          </p:cNvCxnSpPr>
          <p:nvPr/>
        </p:nvCxnSpPr>
        <p:spPr>
          <a:xfrm>
            <a:off x="4191000" y="3330129"/>
            <a:ext cx="838200" cy="1905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20" idx="1"/>
          </p:cNvCxnSpPr>
          <p:nvPr/>
        </p:nvCxnSpPr>
        <p:spPr>
          <a:xfrm flipV="1">
            <a:off x="4191000" y="4106928"/>
            <a:ext cx="838200" cy="614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9" idx="1"/>
          </p:cNvCxnSpPr>
          <p:nvPr/>
        </p:nvCxnSpPr>
        <p:spPr>
          <a:xfrm flipV="1">
            <a:off x="4191000" y="4701414"/>
            <a:ext cx="838200" cy="1527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18" idx="1"/>
          </p:cNvCxnSpPr>
          <p:nvPr/>
        </p:nvCxnSpPr>
        <p:spPr>
          <a:xfrm flipV="1">
            <a:off x="4191000" y="5295900"/>
            <a:ext cx="838200" cy="3964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7" idx="1"/>
          </p:cNvCxnSpPr>
          <p:nvPr/>
        </p:nvCxnSpPr>
        <p:spPr>
          <a:xfrm>
            <a:off x="4191000" y="5692329"/>
            <a:ext cx="838200" cy="1980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680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OSI (Open Systems Interconnection) Layers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3200" y="1295400"/>
            <a:ext cx="3886200" cy="4861686"/>
            <a:chOff x="2743200" y="1295400"/>
            <a:chExt cx="3886200" cy="4861686"/>
          </a:xfrm>
        </p:grpSpPr>
        <p:sp>
          <p:nvSpPr>
            <p:cNvPr id="6" name="Rectangle 5"/>
            <p:cNvSpPr/>
            <p:nvPr/>
          </p:nvSpPr>
          <p:spPr>
            <a:xfrm>
              <a:off x="2743200" y="5623686"/>
              <a:ext cx="3886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Physical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5029200"/>
              <a:ext cx="3886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Link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434714"/>
              <a:ext cx="38862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3840228"/>
              <a:ext cx="38862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Transport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3253929"/>
              <a:ext cx="3886200" cy="53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Session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2659443"/>
              <a:ext cx="3886200" cy="53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2072514"/>
              <a:ext cx="3886200" cy="53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1295400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OSI Model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76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Transport Layer 4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UDP, TCP, DCCP, SCTP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6840" y="4122987"/>
          <a:ext cx="6080760" cy="2313432"/>
        </p:xfrm>
        <a:graphic>
          <a:graphicData uri="http://schemas.openxmlformats.org/drawingml/2006/table">
            <a:tbl>
              <a:tblPr/>
              <a:tblGrid>
                <a:gridCol w="1097280"/>
                <a:gridCol w="1314450"/>
                <a:gridCol w="36690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Protocol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Usage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TCPMUX (TCP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Port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Service Multiplexer)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SMTP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(Simple Mail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ransfer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rotocol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67-68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BOOTP (also used as DHCP)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TFTP (Trivial FTP)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HTTP (Hypertext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POPv2 (Post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Office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rotocol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eserved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1024-49151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Registered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Ports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49152-65535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Dynamic or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Private Ports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640" y="374198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Ports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1165671"/>
          <a:ext cx="7923213" cy="2647033"/>
        </p:xfrm>
        <a:graphic>
          <a:graphicData uri="http://schemas.openxmlformats.org/presentationml/2006/ole">
            <p:oleObj spid="_x0000_s1030" name="Document" r:id="rId3" imgW="9143190" imgH="3060634" progId="Word.Document.1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152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Network Layer 3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Ipv4, Ipv6, ICMP, ICMPv6, ECN,IGMP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1000" y="2057400"/>
          <a:ext cx="8247062" cy="2971799"/>
        </p:xfrm>
        <a:graphic>
          <a:graphicData uri="http://schemas.openxmlformats.org/presentationml/2006/ole">
            <p:oleObj spid="_x0000_s19459" name="Document" r:id="rId3" imgW="8246651" imgH="2720443" progId="Word.Document.12">
              <p:link updateAutomatic="1"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541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IpSec</a:t>
            </a:r>
            <a:r>
              <a:rPr lang="en-US" dirty="0" smtClean="0"/>
              <a:t> (tunneling) – encryption of the IP addresses and assignment of new IP</a:t>
            </a:r>
            <a:br>
              <a:rPr lang="en-US" dirty="0" smtClean="0"/>
            </a:br>
            <a:r>
              <a:rPr lang="en-US" dirty="0" smtClean="0"/>
              <a:t>  addresses (Virtual Private Network)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Same destination might have multiple new IP addresses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3200400"/>
          <a:ext cx="7924800" cy="961349"/>
        </p:xfrm>
        <a:graphic>
          <a:graphicData uri="http://schemas.openxmlformats.org/presentationml/2006/ole">
            <p:oleObj spid="_x0000_s20482" name="Visio" r:id="rId3" imgW="6450971" imgH="782990" progId="Visio.Drawing.11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72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Data Link Layer 2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Ethernet 802.3, Token Ring 802.5, PPP, X.25, FDDI, ISDN, Frame Relay, ECN,IGMP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Sending and Receiving a Packet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362200" y="4495800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Link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Layer 2 MAC address &amp; FCS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3437187"/>
            <a:ext cx="3886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Layer 3 IP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2362200"/>
            <a:ext cx="3886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 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Layer 4 Port Number &amp; Checksum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2200" y="1280286"/>
            <a:ext cx="3886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 Layer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Presentation/Session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5562600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85286" y="1828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2213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3962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0400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42686" y="1828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9613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7800" y="3962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57800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682"/>
  <p:tag name="ARTICULATE_TITLE_TAG" val="NETCP Packet Accelerator"/>
  <p:tag name="ARTICULATE_SLIDE_GUID" val="3958b2ed-f758-46dc-888d-a33f920b53ad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228</Words>
  <Application>Microsoft Office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1_Office Theme</vt:lpstr>
      <vt:lpstr>\\gtsnowball\gguser\training\Internal TTT 04-10-12\Users\a0270985\Documents\training\customer\London_2012\layer3.docx</vt:lpstr>
      <vt:lpstr>C:\Users\a0270985\Documents\training\customer\London_2012\layer2.vsd</vt:lpstr>
      <vt:lpstr>Document</vt:lpstr>
      <vt:lpstr>Slide 1</vt:lpstr>
      <vt:lpstr>Communication Models</vt:lpstr>
      <vt:lpstr>Slide 3</vt:lpstr>
      <vt:lpstr>Slide 4</vt:lpstr>
      <vt:lpstr>Slide 5</vt:lpstr>
      <vt:lpstr>Slide 6</vt:lpstr>
      <vt:lpstr>Sending and Receiving a Packet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Katzur</dc:creator>
  <cp:lastModifiedBy>Ran Katzur</cp:lastModifiedBy>
  <cp:revision>55</cp:revision>
  <dcterms:created xsi:type="dcterms:W3CDTF">2012-04-02T13:05:24Z</dcterms:created>
  <dcterms:modified xsi:type="dcterms:W3CDTF">2012-04-05T11:39:25Z</dcterms:modified>
</cp:coreProperties>
</file>