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heme/themeOverride2.xml" ContentType="application/vnd.openxmlformats-officedocument.themeOverride+xml"/>
  <Override PartName="/ppt/slideLayouts/slideLayout103.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notesSlides/notesSlide45.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 id="2147483654" r:id="rId4"/>
    <p:sldMasterId id="2147483656" r:id="rId5"/>
    <p:sldMasterId id="2147483658" r:id="rId6"/>
    <p:sldMasterId id="2147483662" r:id="rId7"/>
    <p:sldMasterId id="2147483664" r:id="rId8"/>
    <p:sldMasterId id="2147483666" r:id="rId9"/>
    <p:sldMasterId id="2147483668" r:id="rId10"/>
  </p:sldMasterIdLst>
  <p:notesMasterIdLst>
    <p:notesMasterId r:id="rId63"/>
  </p:notesMasterIdLst>
  <p:handoutMasterIdLst>
    <p:handoutMasterId r:id="rId64"/>
  </p:handoutMasterIdLst>
  <p:sldIdLst>
    <p:sldId id="1023" r:id="rId11"/>
    <p:sldId id="1380" r:id="rId12"/>
    <p:sldId id="1404" r:id="rId13"/>
    <p:sldId id="1381" r:id="rId14"/>
    <p:sldId id="1405" r:id="rId15"/>
    <p:sldId id="1434" r:id="rId16"/>
    <p:sldId id="1396" r:id="rId17"/>
    <p:sldId id="1397" r:id="rId18"/>
    <p:sldId id="1402" r:id="rId19"/>
    <p:sldId id="1398" r:id="rId20"/>
    <p:sldId id="1399" r:id="rId21"/>
    <p:sldId id="1414" r:id="rId22"/>
    <p:sldId id="1425" r:id="rId23"/>
    <p:sldId id="1400" r:id="rId24"/>
    <p:sldId id="1401" r:id="rId25"/>
    <p:sldId id="1403" r:id="rId26"/>
    <p:sldId id="1409" r:id="rId27"/>
    <p:sldId id="1435" r:id="rId28"/>
    <p:sldId id="1410" r:id="rId29"/>
    <p:sldId id="1411" r:id="rId30"/>
    <p:sldId id="1412" r:id="rId31"/>
    <p:sldId id="1413" r:id="rId32"/>
    <p:sldId id="1406" r:id="rId33"/>
    <p:sldId id="1392" r:id="rId34"/>
    <p:sldId id="1383" r:id="rId35"/>
    <p:sldId id="1384" r:id="rId36"/>
    <p:sldId id="1385" r:id="rId37"/>
    <p:sldId id="1393" r:id="rId38"/>
    <p:sldId id="1388" r:id="rId39"/>
    <p:sldId id="1394" r:id="rId40"/>
    <p:sldId id="1374" r:id="rId41"/>
    <p:sldId id="1353" r:id="rId42"/>
    <p:sldId id="1407" r:id="rId43"/>
    <p:sldId id="1421" r:id="rId44"/>
    <p:sldId id="1433" r:id="rId45"/>
    <p:sldId id="1432" r:id="rId46"/>
    <p:sldId id="1422" r:id="rId47"/>
    <p:sldId id="1429" r:id="rId48"/>
    <p:sldId id="1430" r:id="rId49"/>
    <p:sldId id="1431" r:id="rId50"/>
    <p:sldId id="1423" r:id="rId51"/>
    <p:sldId id="1424" r:id="rId52"/>
    <p:sldId id="1408" r:id="rId53"/>
    <p:sldId id="1426" r:id="rId54"/>
    <p:sldId id="1427" r:id="rId55"/>
    <p:sldId id="1428" r:id="rId56"/>
    <p:sldId id="1420" r:id="rId57"/>
    <p:sldId id="1416" r:id="rId58"/>
    <p:sldId id="1417" r:id="rId59"/>
    <p:sldId id="1418" r:id="rId60"/>
    <p:sldId id="1419" r:id="rId61"/>
    <p:sldId id="1038" r:id="rId62"/>
  </p:sldIdLst>
  <p:sldSz cx="9144000" cy="6858000" type="screen4x3"/>
  <p:notesSz cx="7010400" cy="9296400"/>
  <p:custDataLst>
    <p:tags r:id="rId65"/>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FF99"/>
    <a:srgbClr val="FFFF66"/>
    <a:srgbClr val="CCCC00"/>
    <a:srgbClr val="66FF66"/>
    <a:srgbClr val="00CC00"/>
    <a:srgbClr val="0033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3" autoAdjust="0"/>
    <p:restoredTop sz="91896" autoAdjust="0"/>
  </p:normalViewPr>
  <p:slideViewPr>
    <p:cSldViewPr snapToGrid="0" showGuides="1">
      <p:cViewPr varScale="1">
        <p:scale>
          <a:sx n="122" d="100"/>
          <a:sy n="122" d="100"/>
        </p:scale>
        <p:origin x="-1500" y="-96"/>
      </p:cViewPr>
      <p:guideLst>
        <p:guide orient="horz" pos="881"/>
        <p:guide pos="2876"/>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20514"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algn="l" defTabSz="945658">
              <a:defRPr sz="1300"/>
            </a:lvl1pPr>
          </a:lstStyle>
          <a:p>
            <a:pPr>
              <a:defRPr/>
            </a:pPr>
            <a:endParaRPr lang="en-US" dirty="0"/>
          </a:p>
        </p:txBody>
      </p:sp>
      <p:sp>
        <p:nvSpPr>
          <p:cNvPr id="3520515" name="Rectangle 3"/>
          <p:cNvSpPr>
            <a:spLocks noGrp="1" noChangeArrowheads="1"/>
          </p:cNvSpPr>
          <p:nvPr>
            <p:ph type="dt" sz="quarter" idx="1"/>
          </p:nvPr>
        </p:nvSpPr>
        <p:spPr bwMode="auto">
          <a:xfrm>
            <a:off x="3970734"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defTabSz="945658">
              <a:defRPr sz="1300"/>
            </a:lvl1pPr>
          </a:lstStyle>
          <a:p>
            <a:pPr>
              <a:defRPr/>
            </a:pPr>
            <a:endParaRPr lang="en-US" dirty="0"/>
          </a:p>
        </p:txBody>
      </p:sp>
      <p:sp>
        <p:nvSpPr>
          <p:cNvPr id="3520516" name="Rectangle 4"/>
          <p:cNvSpPr>
            <a:spLocks noGrp="1" noChangeArrowheads="1"/>
          </p:cNvSpPr>
          <p:nvPr>
            <p:ph type="ftr" sz="quarter" idx="2"/>
          </p:nvPr>
        </p:nvSpPr>
        <p:spPr bwMode="auto">
          <a:xfrm>
            <a:off x="0"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algn="l" defTabSz="945658">
              <a:defRPr sz="1300"/>
            </a:lvl1pPr>
          </a:lstStyle>
          <a:p>
            <a:pPr>
              <a:defRPr/>
            </a:pPr>
            <a:endParaRPr lang="en-US" dirty="0"/>
          </a:p>
        </p:txBody>
      </p:sp>
      <p:sp>
        <p:nvSpPr>
          <p:cNvPr id="3520517" name="Rectangle 5"/>
          <p:cNvSpPr>
            <a:spLocks noGrp="1" noChangeArrowheads="1"/>
          </p:cNvSpPr>
          <p:nvPr>
            <p:ph type="sldNum" sz="quarter" idx="3"/>
          </p:nvPr>
        </p:nvSpPr>
        <p:spPr bwMode="auto">
          <a:xfrm>
            <a:off x="3970734"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defTabSz="945658">
              <a:defRPr sz="1300"/>
            </a:lvl1pPr>
          </a:lstStyle>
          <a:p>
            <a:pPr>
              <a:defRPr/>
            </a:pPr>
            <a:fld id="{CE3D1587-2091-4668-A5D3-476DB9008A3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algn="l" defTabSz="945658">
              <a:defRPr sz="1300"/>
            </a:lvl1pPr>
          </a:lstStyle>
          <a:p>
            <a:pPr>
              <a:defRPr/>
            </a:pPr>
            <a:endParaRPr lang="en-US" dirty="0"/>
          </a:p>
        </p:txBody>
      </p:sp>
      <p:sp>
        <p:nvSpPr>
          <p:cNvPr id="105475" name="Rectangle 3"/>
          <p:cNvSpPr>
            <a:spLocks noGrp="1" noChangeArrowheads="1"/>
          </p:cNvSpPr>
          <p:nvPr>
            <p:ph type="dt" idx="1"/>
          </p:nvPr>
        </p:nvSpPr>
        <p:spPr bwMode="auto">
          <a:xfrm>
            <a:off x="3970734"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defTabSz="945658">
              <a:defRPr sz="1300"/>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345" y="4416099"/>
            <a:ext cx="5607711" cy="4182457"/>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algn="l" defTabSz="945658">
              <a:defRPr sz="1300"/>
            </a:lvl1pPr>
          </a:lstStyle>
          <a:p>
            <a:pPr>
              <a:defRPr/>
            </a:pPr>
            <a:endParaRPr lang="en-US" dirty="0"/>
          </a:p>
        </p:txBody>
      </p:sp>
      <p:sp>
        <p:nvSpPr>
          <p:cNvPr id="105479" name="Rectangle 7"/>
          <p:cNvSpPr>
            <a:spLocks noGrp="1" noChangeArrowheads="1"/>
          </p:cNvSpPr>
          <p:nvPr>
            <p:ph type="sldNum" sz="quarter" idx="5"/>
          </p:nvPr>
        </p:nvSpPr>
        <p:spPr bwMode="auto">
          <a:xfrm>
            <a:off x="3970734"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defTabSz="945658">
              <a:defRPr sz="1300"/>
            </a:lvl1pPr>
          </a:lstStyle>
          <a:p>
            <a:pPr>
              <a:defRPr/>
            </a:pPr>
            <a:fld id="{D81E5B44-91F6-47D5-B18E-AA2B3F264B1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96CA99C-50E8-44B9-9F59-0C9E9D0E1C9B}" type="slidenum">
              <a:rPr lang="en-US" smtClean="0"/>
              <a:pPr/>
              <a:t>1</a:t>
            </a:fld>
            <a:endParaRPr lang="en-US" dirty="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10</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11</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12</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13</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14</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15</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16</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17</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endParaRPr lang="en-US" dirty="0"/>
          </a:p>
        </p:txBody>
      </p:sp>
      <p:sp>
        <p:nvSpPr>
          <p:cNvPr id="33796" name="Slide Number Placeholder 3"/>
          <p:cNvSpPr>
            <a:spLocks noGrp="1"/>
          </p:cNvSpPr>
          <p:nvPr>
            <p:ph type="sldNum" sz="quarter" idx="5"/>
          </p:nvPr>
        </p:nvSpPr>
        <p:spPr>
          <a:noFill/>
        </p:spPr>
        <p:txBody>
          <a:bodyPr/>
          <a:lstStyle/>
          <a:p>
            <a:fld id="{24474491-E8A8-4A73-8381-2E08782A49A6}" type="slidenum">
              <a:rPr lang="en-US" smtClean="0"/>
              <a:pPr/>
              <a:t>18</a:t>
            </a:fld>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19</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2</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20</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21</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22</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23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smtClean="0"/>
          </a:p>
        </p:txBody>
      </p:sp>
      <p:sp>
        <p:nvSpPr>
          <p:cNvPr id="30724" name="Slide Number Placeholder 3"/>
          <p:cNvSpPr>
            <a:spLocks noGrp="1"/>
          </p:cNvSpPr>
          <p:nvPr>
            <p:ph type="sldNum" sz="quarter" idx="5"/>
          </p:nvPr>
        </p:nvSpPr>
        <p:spPr>
          <a:noFill/>
        </p:spPr>
        <p:txBody>
          <a:bodyPr/>
          <a:lstStyle/>
          <a:p>
            <a:fld id="{CDC5AED1-5419-4BDF-96CB-03A761377BE3}" type="slidenum">
              <a:rPr lang="en-US" smtClean="0"/>
              <a:pPr/>
              <a:t>25</a:t>
            </a:fld>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smtClean="0"/>
          </a:p>
        </p:txBody>
      </p:sp>
      <p:sp>
        <p:nvSpPr>
          <p:cNvPr id="31748" name="Slide Number Placeholder 3"/>
          <p:cNvSpPr>
            <a:spLocks noGrp="1"/>
          </p:cNvSpPr>
          <p:nvPr>
            <p:ph type="sldNum" sz="quarter" idx="5"/>
          </p:nvPr>
        </p:nvSpPr>
        <p:spPr>
          <a:noFill/>
        </p:spPr>
        <p:txBody>
          <a:bodyPr/>
          <a:lstStyle/>
          <a:p>
            <a:fld id="{508F3FD3-0729-4EB7-9A4C-CB64EBC9A44B}" type="slidenum">
              <a:rPr lang="en-US" smtClean="0"/>
              <a:pPr/>
              <a:t>27</a:t>
            </a:fld>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dirty="0" smtClean="0"/>
          </a:p>
        </p:txBody>
      </p:sp>
      <p:sp>
        <p:nvSpPr>
          <p:cNvPr id="32772" name="Slide Number Placeholder 3"/>
          <p:cNvSpPr>
            <a:spLocks noGrp="1"/>
          </p:cNvSpPr>
          <p:nvPr>
            <p:ph type="sldNum" sz="quarter" idx="5"/>
          </p:nvPr>
        </p:nvSpPr>
        <p:spPr>
          <a:noFill/>
        </p:spPr>
        <p:txBody>
          <a:bodyPr/>
          <a:lstStyle/>
          <a:p>
            <a:fld id="{BD1B2705-D696-493C-BC8E-FCE5C6EB5DC9}" type="slidenum">
              <a:rPr lang="en-US" smtClean="0"/>
              <a:pPr/>
              <a:t>28</a:t>
            </a:fld>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dirty="0" smtClean="0"/>
          </a:p>
        </p:txBody>
      </p:sp>
      <p:sp>
        <p:nvSpPr>
          <p:cNvPr id="34820" name="Slide Number Placeholder 3"/>
          <p:cNvSpPr>
            <a:spLocks noGrp="1"/>
          </p:cNvSpPr>
          <p:nvPr>
            <p:ph type="sldNum" sz="quarter" idx="5"/>
          </p:nvPr>
        </p:nvSpPr>
        <p:spPr>
          <a:noFill/>
        </p:spPr>
        <p:txBody>
          <a:bodyPr/>
          <a:lstStyle/>
          <a:p>
            <a:fld id="{5E19441E-A348-49F2-9F2A-95705643E729}" type="slidenum">
              <a:rPr lang="en-US" smtClean="0"/>
              <a:pPr/>
              <a:t>29</a:t>
            </a:fld>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dirty="0" smtClean="0"/>
          </a:p>
        </p:txBody>
      </p:sp>
      <p:sp>
        <p:nvSpPr>
          <p:cNvPr id="35844" name="Slide Number Placeholder 3"/>
          <p:cNvSpPr>
            <a:spLocks noGrp="1"/>
          </p:cNvSpPr>
          <p:nvPr>
            <p:ph type="sldNum" sz="quarter" idx="5"/>
          </p:nvPr>
        </p:nvSpPr>
        <p:spPr>
          <a:noFill/>
        </p:spPr>
        <p:txBody>
          <a:bodyPr/>
          <a:lstStyle/>
          <a:p>
            <a:fld id="{BA6263D0-B5DB-4E67-A603-C505FC7A93E1}" type="slidenum">
              <a:rPr lang="en-US" smtClean="0"/>
              <a:pPr/>
              <a:t>30</a:t>
            </a:fld>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50A46FE6-B815-4961-BFE8-5D6AFA850348}" type="slidenum">
              <a:rPr lang="en-US" smtClean="0"/>
              <a:pPr/>
              <a:t>32</a:t>
            </a:fld>
            <a:endParaRPr lang="en-US" dirty="0" smtClean="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34</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36</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37</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38</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39</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40</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41</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42</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4</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44</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47</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sz="1300" dirty="0" smtClean="0"/>
          </a:p>
        </p:txBody>
      </p:sp>
      <p:sp>
        <p:nvSpPr>
          <p:cNvPr id="4" name="Slide Number Placeholder 3"/>
          <p:cNvSpPr>
            <a:spLocks noGrp="1"/>
          </p:cNvSpPr>
          <p:nvPr>
            <p:ph type="sldNum" sz="quarter" idx="10"/>
          </p:nvPr>
        </p:nvSpPr>
        <p:spPr/>
        <p:txBody>
          <a:bodyPr/>
          <a:lstStyle/>
          <a:p>
            <a:pPr>
              <a:defRPr/>
            </a:pPr>
            <a:fld id="{D81E5B44-91F6-47D5-B18E-AA2B3F264B1D}"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p>
        </p:txBody>
      </p:sp>
      <p:sp>
        <p:nvSpPr>
          <p:cNvPr id="36868" name="Slide Number Placeholder 3"/>
          <p:cNvSpPr>
            <a:spLocks noGrp="1"/>
          </p:cNvSpPr>
          <p:nvPr>
            <p:ph type="sldNum" sz="quarter" idx="5"/>
          </p:nvPr>
        </p:nvSpPr>
        <p:spPr>
          <a:noFill/>
        </p:spPr>
        <p:txBody>
          <a:bodyPr/>
          <a:lstStyle/>
          <a:p>
            <a:fld id="{E4C8788A-9740-4605-A340-5873FEB86E8B}" type="slidenum">
              <a:rPr lang="en-US" smtClean="0"/>
              <a:pPr/>
              <a:t>49</a:t>
            </a:fld>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37892" name="Slide Number Placeholder 3"/>
          <p:cNvSpPr>
            <a:spLocks noGrp="1"/>
          </p:cNvSpPr>
          <p:nvPr>
            <p:ph type="sldNum" sz="quarter" idx="5"/>
          </p:nvPr>
        </p:nvSpPr>
        <p:spPr>
          <a:noFill/>
        </p:spPr>
        <p:txBody>
          <a:bodyPr/>
          <a:lstStyle/>
          <a:p>
            <a:fld id="{29B15D19-B43F-43C0-8864-B76C00196E02}" type="slidenum">
              <a:rPr lang="en-US" smtClean="0"/>
              <a:pPr/>
              <a:t>50</a:t>
            </a:fld>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1E5B44-91F6-47D5-B18E-AA2B3F264B1D}"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878F0AD-E74A-42DE-9E13-0463EAA7FD85}" type="slidenum">
              <a:rPr lang="en-US" smtClean="0"/>
              <a:pPr/>
              <a:t>52</a:t>
            </a:fld>
            <a:endParaRPr lang="en-US" dirty="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6</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7</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8</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9</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1.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hemeOverride" Target="../theme/themeOverride2.xml"/><Relationship Id="rId4" Type="http://schemas.openxmlformats.org/officeDocument/2006/relationships/image" Target="../media/image3.jpe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8180F011-5729-4863-A3C6-60AC3226A493}" type="datetime1">
              <a:rPr lang="en-US" smtClean="0"/>
              <a:pPr>
                <a:defRPr/>
              </a:pPr>
              <a:t>10/11/2012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7E15444E-95A3-462E-8373-212B1D730DF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E2436243-337A-49E1-9CFB-6B2E53DA148A}" type="datetime1">
              <a:rPr lang="en-US" smtClean="0"/>
              <a:pPr>
                <a:defRPr/>
              </a:pPr>
              <a:t>10/11/2012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6C4171E2-19E6-495E-8EB2-EE925169DA59}" type="slidenum">
              <a:rPr lang="en-US"/>
              <a:pPr>
                <a:defRPr/>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93AEE2E6-270C-48F2-8040-DAC34AA0D54A}" type="datetime1">
              <a:rPr lang="en-US" smtClean="0"/>
              <a:pPr>
                <a:defRPr/>
              </a:pPr>
              <a:t>10/11/2012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05854C90-D858-4539-B57F-A7C17D635382}" type="slidenum">
              <a:rPr lang="en-US"/>
              <a:pPr>
                <a:defRPr/>
              </a:pPr>
              <a:t>‹#›</a:t>
            </a:fld>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D4517742-35E5-41B5-AB6E-8B6465707A7D}" type="datetime1">
              <a:rPr lang="en-US" smtClean="0"/>
              <a:pPr>
                <a:defRPr/>
              </a:pPr>
              <a:t>10/11/2012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8E2692D0-2F23-4FB1-805A-435AD5EE85A4}" type="slidenum">
              <a:rPr lang="en-US"/>
              <a:pPr>
                <a:defRPr/>
              </a:pPr>
              <a:t>‹#›</a:t>
            </a:fld>
            <a:endParaRPr 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98D80BE-DCF7-4714-8B46-B76BE18146AF}"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6269D15C-DBC8-46B0-898D-BB09F9C1D175}" type="slidenum">
              <a:rPr lang="en-US"/>
              <a:pPr>
                <a:defRPr/>
              </a:pPr>
              <a:t>‹#›</a:t>
            </a:fld>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A1E0B3F-AA73-49EE-BBC1-00F385E13DE4}"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48270856-2C7C-49C4-B659-4608480138CC}" type="slidenum">
              <a:rPr lang="en-US"/>
              <a:pPr>
                <a:defRPr/>
              </a:pPr>
              <a:t>‹#›</a:t>
            </a:fld>
            <a:endParaRPr 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1FDE5CE2-9074-45DE-8D8A-35BB8B24124C}"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7EC280F-3D1D-47DF-93B5-A3F622F78609}" type="slidenum">
              <a:rPr lang="en-US"/>
              <a:pPr>
                <a:defRPr/>
              </a:pPr>
              <a:t>‹#›</a:t>
            </a:fld>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04FD4BB3-A387-489A-A599-30A7E1CA75D0}"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0FEFDF3-94CB-405C-B238-690D0429082A}" type="slidenum">
              <a:rPr lang="en-US"/>
              <a:pPr>
                <a:defRPr/>
              </a:pPr>
              <a:t>‹#›</a:t>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6"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
        <p:nvSpPr>
          <p:cNvPr id="3361797"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3361798"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7" name="Rectangle 2"/>
          <p:cNvSpPr>
            <a:spLocks noGrp="1" noChangeArrowheads="1"/>
          </p:cNvSpPr>
          <p:nvPr>
            <p:ph type="dt" sz="half" idx="10"/>
          </p:nvPr>
        </p:nvSpPr>
        <p:spPr/>
        <p:txBody>
          <a:bodyPr/>
          <a:lstStyle>
            <a:lvl1pPr>
              <a:defRPr smtClean="0">
                <a:solidFill>
                  <a:schemeClr val="tx2"/>
                </a:solidFill>
              </a:defRPr>
            </a:lvl1pPr>
          </a:lstStyle>
          <a:p>
            <a:pPr>
              <a:defRPr/>
            </a:pPr>
            <a:fld id="{BDB193A0-7812-48BC-86EB-8EB3838A70A5}" type="datetime1">
              <a:rPr lang="en-US" smtClean="0"/>
              <a:pPr>
                <a:defRPr/>
              </a:pPr>
              <a:t>10/11/2012</a:t>
            </a:fld>
            <a:endParaRPr lang="en-US" dirty="0"/>
          </a:p>
        </p:txBody>
      </p:sp>
      <p:sp>
        <p:nvSpPr>
          <p:cNvPr id="8" name="Rectangle 3"/>
          <p:cNvSpPr>
            <a:spLocks noGrp="1" noChangeArrowheads="1"/>
          </p:cNvSpPr>
          <p:nvPr>
            <p:ph type="ftr" sz="quarter" idx="11"/>
          </p:nvPr>
        </p:nvSpPr>
        <p:spPr>
          <a:xfrm>
            <a:off x="2486025" y="6421438"/>
            <a:ext cx="4152900" cy="250825"/>
          </a:xfrm>
        </p:spPr>
        <p:txBody>
          <a:bodyPr/>
          <a:lstStyle>
            <a:lvl1pPr>
              <a:defRPr smtClean="0">
                <a:solidFill>
                  <a:schemeClr val="tx2"/>
                </a:solidFill>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p:txBody>
          <a:bodyPr/>
          <a:lstStyle>
            <a:lvl1pPr>
              <a:defRPr>
                <a:solidFill>
                  <a:schemeClr val="tx2"/>
                </a:solidFill>
              </a:defRPr>
            </a:lvl1pPr>
          </a:lstStyle>
          <a:p>
            <a:pPr>
              <a:defRPr/>
            </a:pPr>
            <a:fld id="{11D61714-CB5E-4A97-8308-85F7ED9D94C3}" type="slidenum">
              <a:rPr lang="en-US"/>
              <a:pPr>
                <a:defRPr/>
              </a:pPr>
              <a:t>‹#›</a:t>
            </a:fld>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03A7E634-4328-4AB4-B339-7AD1727A1C47}"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4FC98C6E-B317-4A86-8888-BC0B9CF54799}" type="slidenum">
              <a:rPr lang="en-US"/>
              <a:pPr>
                <a:defRPr/>
              </a:pPr>
              <a:t>‹#›</a:t>
            </a:fld>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5FE792F0-C3A3-4D78-B427-2ACF229DEE8E}"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3C8DA192-77A3-468B-AB80-395C0B34E9AE}" type="slidenum">
              <a:rPr lang="en-US"/>
              <a:pPr>
                <a:defRPr/>
              </a:pPr>
              <a:t>‹#›</a:t>
            </a:fld>
            <a:endParaRPr 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2FAEFDC-4B11-4634-8694-5E9C183DCA1C}"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9C08E9CD-9E23-4001-9176-1C92EED73CC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B6A7B6AA-87E2-43FF-AB55-471503A68C79}" type="datetime1">
              <a:rPr lang="en-US" smtClean="0"/>
              <a:pPr>
                <a:defRPr/>
              </a:pPr>
              <a:t>10/11/2012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521F385B-D42E-4ED0-BFA2-7D6526CB0C8C}" type="slidenum">
              <a:rPr lang="en-US"/>
              <a:pPr>
                <a:defRPr/>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F7D741E3-932D-46D1-B446-B41CEF2FD13E}" type="datetime1">
              <a:rPr lang="en-US" smtClean="0"/>
              <a:pPr>
                <a:defRPr/>
              </a:pPr>
              <a:t>10/11/2012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0C9FEFE3-FB9D-401B-9BC4-1B89A2765144}" type="slidenum">
              <a:rPr lang="en-US"/>
              <a:pPr>
                <a:defRPr/>
              </a:pPr>
              <a:t>‹#›</a:t>
            </a:fld>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341B07F9-488E-48AD-9D5F-4207964BF3B8}" type="datetime1">
              <a:rPr lang="en-US" smtClean="0"/>
              <a:pPr>
                <a:defRPr/>
              </a:pPr>
              <a:t>10/11/2012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18DDAE28-BA71-46C6-BF1C-016FD09FA373}" type="slidenum">
              <a:rPr lang="en-US"/>
              <a:pPr>
                <a:defRPr/>
              </a:pPr>
              <a:t>‹#›</a:t>
            </a:fld>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1C212E36-FA5E-40E4-85E7-BD53604E6E3D}" type="datetime1">
              <a:rPr lang="en-US" smtClean="0"/>
              <a:pPr>
                <a:defRPr/>
              </a:pPr>
              <a:t>10/11/2012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C5A3E297-EA49-4597-ADC0-363A8D1BF518}" type="slidenum">
              <a:rPr lang="en-US"/>
              <a:pPr>
                <a:defRPr/>
              </a:pPr>
              <a:t>‹#›</a:t>
            </a:fld>
            <a:endParaRPr 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09604982-F956-4CD4-A184-E16391B6C4BF}"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29B5BD1C-5543-457C-876A-60480D67817A}" type="slidenum">
              <a:rPr lang="en-US"/>
              <a:pPr>
                <a:defRPr/>
              </a:pPr>
              <a:t>‹#›</a:t>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3C3712F-0C66-482B-928B-5FDC4DD007D4}"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CA71AE0-622C-4D16-91F8-B4C3FA2C1854}" type="slidenum">
              <a:rPr lang="en-US"/>
              <a:pPr>
                <a:defRPr/>
              </a:pPr>
              <a:t>‹#›</a:t>
            </a:fld>
            <a:endParaRPr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DEAD1C53-CB0A-42FF-B06A-73B00792E801}"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E5ECAF69-334A-4FF0-8F6B-99935833C657}" type="slidenum">
              <a:rPr lang="en-US"/>
              <a:pPr>
                <a:defRPr/>
              </a:pPr>
              <a:t>‹#›</a:t>
            </a:fld>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B3C1CAF5-A0EB-49B6-AD8A-1AB6CCD709ED}"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387797F8-AE2D-4575-AEA5-07B094039E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C9D95434-A5F5-454C-9C95-E31C69013F6F}" type="datetime1">
              <a:rPr lang="en-US" smtClean="0"/>
              <a:pPr>
                <a:defRPr/>
              </a:pPr>
              <a:t>10/11/2012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31539514-2305-4377-8A35-FFC1F5BCBD8D}"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50054EEF-8611-43E0-B283-C17021F47A54}" type="datetime1">
              <a:rPr lang="en-US" smtClean="0"/>
              <a:pPr>
                <a:defRPr/>
              </a:pPr>
              <a:t>10/11/2012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D1368134-C739-4EB6-B40A-6DEBF7EC405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fld id="{B082FA91-FA1B-4128-9113-4ED396A5DC9E}" type="datetime1">
              <a:rPr lang="en-US" smtClean="0"/>
              <a:pPr>
                <a:defRPr/>
              </a:pPr>
              <a:t>10/11/2012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727597B6-F418-4845-8253-6234A5CC5827}"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dt" sz="half" idx="10"/>
          </p:nvPr>
        </p:nvSpPr>
        <p:spPr>
          <a:ln/>
        </p:spPr>
        <p:txBody>
          <a:bodyPr/>
          <a:lstStyle>
            <a:lvl1pPr>
              <a:defRPr/>
            </a:lvl1pPr>
          </a:lstStyle>
          <a:p>
            <a:pPr>
              <a:defRPr/>
            </a:pPr>
            <a:fld id="{F144EC05-589A-444F-B53C-86901C248B82}" type="datetime1">
              <a:rPr lang="en-US" smtClean="0"/>
              <a:pPr>
                <a:defRPr/>
              </a:pPr>
              <a:t>10/11/2012</a:t>
            </a:fld>
            <a:endParaRPr lang="en-US" dirty="0"/>
          </a:p>
        </p:txBody>
      </p:sp>
      <p:sp>
        <p:nvSpPr>
          <p:cNvPr id="6"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16"/>
          <p:cNvSpPr>
            <a:spLocks noGrp="1" noChangeArrowheads="1"/>
          </p:cNvSpPr>
          <p:nvPr>
            <p:ph type="sldNum" sz="quarter" idx="12"/>
          </p:nvPr>
        </p:nvSpPr>
        <p:spPr>
          <a:ln/>
        </p:spPr>
        <p:txBody>
          <a:bodyPr/>
          <a:lstStyle>
            <a:lvl1pPr>
              <a:defRPr/>
            </a:lvl1pPr>
          </a:lstStyle>
          <a:p>
            <a:pPr>
              <a:defRPr/>
            </a:pPr>
            <a:fld id="{48126DB4-EEBF-4FC2-A06E-9EADB5718D29}"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dt" sz="half" idx="10"/>
          </p:nvPr>
        </p:nvSpPr>
        <p:spPr>
          <a:ln/>
        </p:spPr>
        <p:txBody>
          <a:bodyPr/>
          <a:lstStyle>
            <a:lvl1pPr>
              <a:defRPr/>
            </a:lvl1pPr>
          </a:lstStyle>
          <a:p>
            <a:pPr>
              <a:defRPr/>
            </a:pPr>
            <a:fld id="{D3D3E4C5-1FB0-4821-A95D-23A270F2F5B1}" type="datetime1">
              <a:rPr lang="en-US" smtClean="0"/>
              <a:pPr>
                <a:defRPr/>
              </a:pPr>
              <a:t>10/11/2012</a:t>
            </a:fld>
            <a:endParaRPr lang="en-US" dirty="0"/>
          </a:p>
        </p:txBody>
      </p:sp>
      <p:sp>
        <p:nvSpPr>
          <p:cNvPr id="8"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16"/>
          <p:cNvSpPr>
            <a:spLocks noGrp="1" noChangeArrowheads="1"/>
          </p:cNvSpPr>
          <p:nvPr>
            <p:ph type="sldNum" sz="quarter" idx="12"/>
          </p:nvPr>
        </p:nvSpPr>
        <p:spPr>
          <a:ln/>
        </p:spPr>
        <p:txBody>
          <a:bodyPr/>
          <a:lstStyle>
            <a:lvl1pPr>
              <a:defRPr/>
            </a:lvl1pPr>
          </a:lstStyle>
          <a:p>
            <a:pPr>
              <a:defRPr/>
            </a:pPr>
            <a:fld id="{4E79DE52-8C79-4722-B6A4-4871145FEF0D}"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dt" sz="half" idx="10"/>
          </p:nvPr>
        </p:nvSpPr>
        <p:spPr>
          <a:ln/>
        </p:spPr>
        <p:txBody>
          <a:bodyPr/>
          <a:lstStyle>
            <a:lvl1pPr>
              <a:defRPr/>
            </a:lvl1pPr>
          </a:lstStyle>
          <a:p>
            <a:pPr>
              <a:defRPr/>
            </a:pPr>
            <a:fld id="{6746866D-DFCB-4660-8487-02F36F0747DC}" type="datetime1">
              <a:rPr lang="en-US" smtClean="0"/>
              <a:pPr>
                <a:defRPr/>
              </a:pPr>
              <a:t>10/11/2012</a:t>
            </a:fld>
            <a:endParaRPr lang="en-US" dirty="0"/>
          </a:p>
        </p:txBody>
      </p:sp>
      <p:sp>
        <p:nvSpPr>
          <p:cNvPr id="4"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16"/>
          <p:cNvSpPr>
            <a:spLocks noGrp="1" noChangeArrowheads="1"/>
          </p:cNvSpPr>
          <p:nvPr>
            <p:ph type="sldNum" sz="quarter" idx="12"/>
          </p:nvPr>
        </p:nvSpPr>
        <p:spPr>
          <a:ln/>
        </p:spPr>
        <p:txBody>
          <a:bodyPr/>
          <a:lstStyle>
            <a:lvl1pPr>
              <a:defRPr/>
            </a:lvl1pPr>
          </a:lstStyle>
          <a:p>
            <a:pPr>
              <a:defRPr/>
            </a:pPr>
            <a:fld id="{AB2D3E26-0B40-430F-9B26-63F92BB301A9}"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fld id="{5EA1100C-FD4C-439C-8052-0D156DDB5C76}" type="datetime1">
              <a:rPr lang="en-US" smtClean="0"/>
              <a:pPr>
                <a:defRPr/>
              </a:pPr>
              <a:t>10/11/2012</a:t>
            </a:fld>
            <a:endParaRPr lang="en-US" dirty="0"/>
          </a:p>
        </p:txBody>
      </p:sp>
      <p:sp>
        <p:nvSpPr>
          <p:cNvPr id="3"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16"/>
          <p:cNvSpPr>
            <a:spLocks noGrp="1" noChangeArrowheads="1"/>
          </p:cNvSpPr>
          <p:nvPr>
            <p:ph type="sldNum" sz="quarter" idx="12"/>
          </p:nvPr>
        </p:nvSpPr>
        <p:spPr>
          <a:ln/>
        </p:spPr>
        <p:txBody>
          <a:bodyPr/>
          <a:lstStyle>
            <a:lvl1pPr>
              <a:defRPr/>
            </a:lvl1pPr>
          </a:lstStyle>
          <a:p>
            <a:pPr>
              <a:defRPr/>
            </a:pPr>
            <a:fld id="{0E76351D-A5F5-4262-AA83-B83D931DE1F9}"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fld id="{A1F446DE-315E-4C7D-88ED-CF057458E0E9}" type="datetime1">
              <a:rPr lang="en-US" smtClean="0"/>
              <a:pPr>
                <a:defRPr/>
              </a:pPr>
              <a:t>10/11/2012</a:t>
            </a:fld>
            <a:endParaRPr lang="en-US" dirty="0"/>
          </a:p>
        </p:txBody>
      </p:sp>
      <p:sp>
        <p:nvSpPr>
          <p:cNvPr id="6"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16"/>
          <p:cNvSpPr>
            <a:spLocks noGrp="1" noChangeArrowheads="1"/>
          </p:cNvSpPr>
          <p:nvPr>
            <p:ph type="sldNum" sz="quarter" idx="12"/>
          </p:nvPr>
        </p:nvSpPr>
        <p:spPr>
          <a:ln/>
        </p:spPr>
        <p:txBody>
          <a:bodyPr/>
          <a:lstStyle>
            <a:lvl1pPr>
              <a:defRPr/>
            </a:lvl1pPr>
          </a:lstStyle>
          <a:p>
            <a:pPr>
              <a:defRPr/>
            </a:pPr>
            <a:fld id="{CB7DA223-99F8-401F-A199-70F9BC2AD57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7BCBE283-090A-42A1-BDFB-EE2DD8CB5108}" type="datetime1">
              <a:rPr lang="en-US" smtClean="0"/>
              <a:pPr>
                <a:defRPr/>
              </a:pPr>
              <a:t>10/11/2012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CA2F0DF4-C54D-4361-A2D2-3A707C329F4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fld id="{D115D094-1496-472D-AA38-83E60B9A221C}" type="datetime1">
              <a:rPr lang="en-US" smtClean="0"/>
              <a:pPr>
                <a:defRPr/>
              </a:pPr>
              <a:t>10/11/2012</a:t>
            </a:fld>
            <a:endParaRPr lang="en-US" dirty="0"/>
          </a:p>
        </p:txBody>
      </p:sp>
      <p:sp>
        <p:nvSpPr>
          <p:cNvPr id="6"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16"/>
          <p:cNvSpPr>
            <a:spLocks noGrp="1" noChangeArrowheads="1"/>
          </p:cNvSpPr>
          <p:nvPr>
            <p:ph type="sldNum" sz="quarter" idx="12"/>
          </p:nvPr>
        </p:nvSpPr>
        <p:spPr>
          <a:ln/>
        </p:spPr>
        <p:txBody>
          <a:bodyPr/>
          <a:lstStyle>
            <a:lvl1pPr>
              <a:defRPr/>
            </a:lvl1pPr>
          </a:lstStyle>
          <a:p>
            <a:pPr>
              <a:defRPr/>
            </a:pPr>
            <a:fld id="{8928C4E7-4AA7-4738-A232-23C3F8DF1F28}"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7355EEC5-B0E1-4B55-808D-FA975F85A065}" type="datetime1">
              <a:rPr lang="en-US" smtClean="0"/>
              <a:pPr>
                <a:defRPr/>
              </a:pPr>
              <a:t>10/11/2012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F2412F2B-E115-448C-A43A-20B1F73F65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A5C29D82-EA25-4DED-A37A-B4B7B5EF1D4C}" type="datetime1">
              <a:rPr lang="en-US" smtClean="0"/>
              <a:pPr>
                <a:defRPr/>
              </a:pPr>
              <a:t>10/11/2012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2DC00E3D-20F2-422B-A55A-97EDEDD58FC0}"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5" descr="1c_revBlack_rgb_powerpoint"/>
          <p:cNvPicPr>
            <a:picLocks noChangeAspect="1" noChangeArrowheads="1"/>
          </p:cNvPicPr>
          <p:nvPr/>
        </p:nvPicPr>
        <p:blipFill>
          <a:blip r:embed="rId3"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sp>
        <p:nvSpPr>
          <p:cNvPr id="6" name="Rectangle 9"/>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7" name="Picture 10" descr="ti_stk_2c_pos_rgb"/>
          <p:cNvPicPr>
            <a:picLocks noChangeAspect="1" noChangeArrowheads="1"/>
          </p:cNvPicPr>
          <p:nvPr/>
        </p:nvPicPr>
        <p:blipFill>
          <a:blip r:embed="rId4" cstate="print"/>
          <a:srcRect/>
          <a:stretch>
            <a:fillRect/>
          </a:stretch>
        </p:blipFill>
        <p:spPr bwMode="auto">
          <a:xfrm>
            <a:off x="6629400" y="6418263"/>
            <a:ext cx="1136650" cy="280987"/>
          </a:xfrm>
          <a:prstGeom prst="rect">
            <a:avLst/>
          </a:prstGeom>
          <a:noFill/>
          <a:ln w="9525">
            <a:noFill/>
            <a:miter lim="800000"/>
            <a:headEnd/>
            <a:tailEnd/>
          </a:ln>
        </p:spPr>
      </p:pic>
      <p:sp>
        <p:nvSpPr>
          <p:cNvPr id="1351686" name="Rectangle 6"/>
          <p:cNvSpPr>
            <a:spLocks noGrp="1" noChangeArrowheads="1"/>
          </p:cNvSpPr>
          <p:nvPr>
            <p:ph type="ctrTitle"/>
          </p:nvPr>
        </p:nvSpPr>
        <p:spPr>
          <a:xfrm>
            <a:off x="342900" y="1943100"/>
            <a:ext cx="8458200" cy="1470025"/>
          </a:xfrm>
        </p:spPr>
        <p:txBody>
          <a:bodyPr/>
          <a:lstStyle>
            <a:lvl1pPr>
              <a:defRPr sz="4000"/>
            </a:lvl1pPr>
          </a:lstStyle>
          <a:p>
            <a:r>
              <a:rPr lang="en-US"/>
              <a:t>Click to edit Master title style</a:t>
            </a:r>
          </a:p>
        </p:txBody>
      </p:sp>
      <p:sp>
        <p:nvSpPr>
          <p:cNvPr id="1351687" name="Rectangle 7"/>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8" name="Rectangle 2"/>
          <p:cNvSpPr>
            <a:spLocks noGrp="1" noChangeArrowheads="1"/>
          </p:cNvSpPr>
          <p:nvPr>
            <p:ph type="dt" sz="half" idx="10"/>
          </p:nvPr>
        </p:nvSpPr>
        <p:spPr/>
        <p:txBody>
          <a:bodyPr/>
          <a:lstStyle>
            <a:lvl1pPr>
              <a:defRPr smtClean="0"/>
            </a:lvl1pPr>
          </a:lstStyle>
          <a:p>
            <a:pPr>
              <a:defRPr/>
            </a:pPr>
            <a:fld id="{1B617ED8-33A6-4870-87B5-C43A65982048}" type="datetime1">
              <a:rPr lang="en-US" smtClean="0"/>
              <a:pPr>
                <a:defRPr/>
              </a:pPr>
              <a:t>10/11/2012</a:t>
            </a:fld>
            <a:endParaRPr lang="en-US" dirty="0"/>
          </a:p>
        </p:txBody>
      </p:sp>
      <p:sp>
        <p:nvSpPr>
          <p:cNvPr id="9" name="Rectangle 3"/>
          <p:cNvSpPr>
            <a:spLocks noGrp="1" noChangeArrowheads="1"/>
          </p:cNvSpPr>
          <p:nvPr>
            <p:ph type="ftr" sz="quarter" idx="11"/>
          </p:nvPr>
        </p:nvSpPr>
        <p:spPr>
          <a:xfrm>
            <a:off x="2486025" y="6078538"/>
            <a:ext cx="4152900" cy="250825"/>
          </a:xfrm>
        </p:spPr>
        <p:txBody>
          <a:bodyPr/>
          <a:lstStyle>
            <a:lvl1pPr>
              <a:defRPr smtClean="0"/>
            </a:lvl1pPr>
          </a:lstStyle>
          <a:p>
            <a:pPr>
              <a:defRPr/>
            </a:pPr>
            <a:r>
              <a:rPr lang="en-US" dirty="0" smtClean="0"/>
              <a:t>Open Event Machine</a:t>
            </a:r>
            <a:endParaRPr lang="en-US" dirty="0"/>
          </a:p>
        </p:txBody>
      </p:sp>
      <p:sp>
        <p:nvSpPr>
          <p:cNvPr id="10" name="Rectangle 4"/>
          <p:cNvSpPr>
            <a:spLocks noGrp="1" noChangeArrowheads="1"/>
          </p:cNvSpPr>
          <p:nvPr>
            <p:ph type="sldNum" sz="quarter" idx="12"/>
          </p:nvPr>
        </p:nvSpPr>
        <p:spPr/>
        <p:txBody>
          <a:bodyPr/>
          <a:lstStyle>
            <a:lvl1pPr>
              <a:defRPr/>
            </a:lvl1pPr>
          </a:lstStyle>
          <a:p>
            <a:pPr>
              <a:defRPr/>
            </a:pPr>
            <a:fld id="{F1F345DC-D3C5-41F8-AF32-950D676B90A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1E81992B-8DB5-407F-99F5-7A991F1D0998}" type="datetime1">
              <a:rPr lang="en-US" smtClean="0"/>
              <a:pPr>
                <a:defRPr/>
              </a:pPr>
              <a:t>10/11/2012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6EA2D68-C111-480C-AE80-5FDEE3A517FB}"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66D7683F-AA1D-4085-A3EF-ED937C20624B}" type="datetime1">
              <a:rPr lang="en-US" smtClean="0"/>
              <a:pPr>
                <a:defRPr/>
              </a:pPr>
              <a:t>10/11/2012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D3FBB1F-DD47-4511-8A31-3044DA541EE8}"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43D391CF-2370-4FCD-8D93-5EE486663A1E}"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8BA2DC6-3E0D-41CA-AA36-9FDAD798AB0D}"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15CC8FFA-F716-4FD6-ABD1-16D7B8234464}" type="datetime1">
              <a:rPr lang="en-US" smtClean="0"/>
              <a:pPr>
                <a:defRPr/>
              </a:pPr>
              <a:t>10/11/2012</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5996CFFB-B7A1-464B-874E-232A577702F1}"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FE714215-C8E5-4A78-8420-7EC44C10DCBC}" type="datetime1">
              <a:rPr lang="en-US" smtClean="0"/>
              <a:pPr>
                <a:defRPr/>
              </a:pPr>
              <a:t>10/11/2012</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A809133-354F-400C-8DA5-77277B39360B}"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2631EAD1-2399-4B35-B2E3-0DE0A9FFEE9E}" type="datetime1">
              <a:rPr lang="en-US" smtClean="0"/>
              <a:pPr>
                <a:defRPr/>
              </a:pPr>
              <a:t>10/11/2012</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0FE36850-A41C-4D13-B980-7E547E57E4B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dt" sz="half" idx="10"/>
          </p:nvPr>
        </p:nvSpPr>
        <p:spPr>
          <a:ln/>
        </p:spPr>
        <p:txBody>
          <a:bodyPr/>
          <a:lstStyle>
            <a:lvl1pPr>
              <a:defRPr/>
            </a:lvl1pPr>
          </a:lstStyle>
          <a:p>
            <a:pPr>
              <a:defRPr/>
            </a:pPr>
            <a:fld id="{065A0214-6F1C-4102-A251-6569C6EE9BEC}" type="datetime1">
              <a:rPr lang="en-US" smtClean="0"/>
              <a:pPr>
                <a:defRPr/>
              </a:pPr>
              <a:t>10/11/2012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4E3D849F-F689-48C6-A29C-2EECD14369F4}"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D81DD7E-6188-43BB-BAA6-4A075D519E89}"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5855E1B-6BE6-4ECE-B4D5-0BC85975AF6A}"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7AB284F-F08F-4511-A98F-61E5A123672D}"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AADF76A-F204-4297-9EE5-8609F9BB7520}"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085BF84-C6D1-4A9A-AE0E-0F3CB385ED18}" type="datetime1">
              <a:rPr lang="en-US" smtClean="0"/>
              <a:pPr>
                <a:defRPr/>
              </a:pPr>
              <a:t>10/11/2012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B805933-FBC2-461E-B62E-228CF46FF832}"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142875"/>
            <a:ext cx="21161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142875"/>
            <a:ext cx="61991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932E08C4-4E24-4DB4-9890-23F19A24720E}" type="datetime1">
              <a:rPr lang="en-US" smtClean="0"/>
              <a:pPr>
                <a:defRPr/>
              </a:pPr>
              <a:t>10/11/2012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249E2D6-58FA-402D-80C1-B82ABED5113C}"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p:spPr>
        <p:txBody>
          <a:bodyPr/>
          <a:lstStyle>
            <a:lvl1pPr>
              <a:defRPr/>
            </a:lvl1pPr>
          </a:lstStyle>
          <a:p>
            <a:pPr>
              <a:defRPr/>
            </a:pPr>
            <a:fld id="{488718C8-19FC-4036-9612-739A9C0F9444}" type="datetime1">
              <a:rPr lang="en-US" smtClean="0"/>
              <a:pPr>
                <a:defRPr/>
              </a:pPr>
              <a:t>10/11/2012</a:t>
            </a:fld>
            <a:endParaRPr lang="en-US" dirty="0"/>
          </a:p>
        </p:txBody>
      </p:sp>
      <p:sp>
        <p:nvSpPr>
          <p:cNvPr id="6" name="Footer Placeholder 5"/>
          <p:cNvSpPr>
            <a:spLocks noGrp="1"/>
          </p:cNvSpPr>
          <p:nvPr>
            <p:ph type="ftr" sz="quarter" idx="11"/>
          </p:nvPr>
        </p:nvSpPr>
        <p:spPr>
          <a:xfrm>
            <a:off x="3114675" y="6038850"/>
            <a:ext cx="2895600" cy="206375"/>
          </a:xfrm>
          <a:prstGeom prst="rect">
            <a:avLst/>
          </a:prstGeom>
        </p:spPr>
        <p:txBody>
          <a:bodyPr/>
          <a:lstStyle>
            <a:lvl1pPr algn="r">
              <a:defRPr/>
            </a:lvl1pPr>
          </a:lstStyle>
          <a:p>
            <a:pPr>
              <a:defRPr/>
            </a:pPr>
            <a:r>
              <a:rPr lang="en-US" dirty="0" smtClean="0"/>
              <a:t>Open Event Machine</a:t>
            </a:r>
            <a:endParaRPr lang="en-US" dirty="0"/>
          </a:p>
        </p:txBody>
      </p:sp>
      <p:sp>
        <p:nvSpPr>
          <p:cNvPr id="7" name="Slide Number Placeholder 6"/>
          <p:cNvSpPr>
            <a:spLocks noGrp="1"/>
          </p:cNvSpPr>
          <p:nvPr>
            <p:ph type="sldNum" sz="quarter" idx="12"/>
          </p:nvPr>
        </p:nvSpPr>
        <p:spPr>
          <a:xfrm>
            <a:off x="6642100" y="6038850"/>
            <a:ext cx="2133600" cy="206375"/>
          </a:xfrm>
        </p:spPr>
        <p:txBody>
          <a:bodyPr/>
          <a:lstStyle>
            <a:lvl1pPr>
              <a:defRPr/>
            </a:lvl1pPr>
          </a:lstStyle>
          <a:p>
            <a:pPr>
              <a:defRPr/>
            </a:pPr>
            <a:fld id="{70AA66BF-2B08-445A-8F21-D76FBC41E3FD}" type="slidenum">
              <a:rPr lang="en-US"/>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1354757"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1354758"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6" name="Rectangle 2"/>
          <p:cNvSpPr>
            <a:spLocks noGrp="1" noChangeArrowheads="1"/>
          </p:cNvSpPr>
          <p:nvPr>
            <p:ph type="dt" sz="half" idx="10"/>
          </p:nvPr>
        </p:nvSpPr>
        <p:spPr/>
        <p:txBody>
          <a:bodyPr/>
          <a:lstStyle>
            <a:lvl1pPr>
              <a:defRPr smtClean="0"/>
            </a:lvl1pPr>
          </a:lstStyle>
          <a:p>
            <a:pPr>
              <a:defRPr/>
            </a:pPr>
            <a:fld id="{A47045D1-9E7D-4292-9796-C163935FBB1D}" type="datetime1">
              <a:rPr lang="en-US" smtClean="0"/>
              <a:pPr>
                <a:defRPr/>
              </a:pPr>
              <a:t>10/11/2012</a:t>
            </a:fld>
            <a:endParaRPr lang="en-US" dirty="0"/>
          </a:p>
        </p:txBody>
      </p:sp>
      <p:sp>
        <p:nvSpPr>
          <p:cNvPr id="7"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9817591D-7671-4690-9E7E-B3F9AE935BB1}" type="slidenum">
              <a:rPr lang="en-US"/>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ECC6E6B0-BE5F-4FF0-A6FA-8D1E825111AD}"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FB9A6AF5-D88C-49F4-8ADC-9A274525D063}"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9C0784F8-E355-4B89-9525-2325BE3D48B7}"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3DE5AF92-FE22-405A-8FA2-1254CD908E20}"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D1C93146-A116-463C-9FE1-5758322C2693}"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6A060442-0AF9-41C0-9452-91C8865E6070}"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A67474BD-055E-485A-98DD-5FB09B8A7A56}" type="datetime1">
              <a:rPr lang="en-US" smtClean="0"/>
              <a:pPr>
                <a:defRPr/>
              </a:pPr>
              <a:t>10/11/2012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B7932237-EEAA-4F59-B69C-A3DB8075827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ln/>
        </p:spPr>
        <p:txBody>
          <a:bodyPr/>
          <a:lstStyle>
            <a:lvl1pPr>
              <a:defRPr/>
            </a:lvl1pPr>
          </a:lstStyle>
          <a:p>
            <a:pPr>
              <a:defRPr/>
            </a:pPr>
            <a:fld id="{719D2624-92E5-49D1-A47A-874D853CF5E1}" type="datetime1">
              <a:rPr lang="en-US" smtClean="0"/>
              <a:pPr>
                <a:defRPr/>
              </a:pPr>
              <a:t>10/11/2012</a:t>
            </a:fld>
            <a:endParaRPr lang="en-US" dirty="0"/>
          </a:p>
        </p:txBody>
      </p:sp>
      <p:sp>
        <p:nvSpPr>
          <p:cNvPr id="6"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25"/>
          <p:cNvSpPr>
            <a:spLocks noGrp="1" noChangeArrowheads="1"/>
          </p:cNvSpPr>
          <p:nvPr>
            <p:ph type="sldNum" sz="quarter" idx="12"/>
          </p:nvPr>
        </p:nvSpPr>
        <p:spPr>
          <a:ln/>
        </p:spPr>
        <p:txBody>
          <a:bodyPr/>
          <a:lstStyle>
            <a:lvl1pPr>
              <a:defRPr/>
            </a:lvl1pPr>
          </a:lstStyle>
          <a:p>
            <a:pPr>
              <a:defRPr/>
            </a:pPr>
            <a:fld id="{5DE92CD2-593B-4CA4-9046-84AFAB8F6F13}"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C5B76594-4FEB-4665-BBE0-4A3717CBDB45}" type="datetime1">
              <a:rPr lang="en-US" smtClean="0"/>
              <a:pPr>
                <a:defRPr/>
              </a:pPr>
              <a:t>10/11/2012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9C6D3371-C53B-4D53-AF45-F0F036738AE3}"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49D1B661-3349-464B-8AF3-79E878DC1A73}" type="datetime1">
              <a:rPr lang="en-US" smtClean="0"/>
              <a:pPr>
                <a:defRPr/>
              </a:pPr>
              <a:t>10/11/2012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EC3A8AEA-1C4D-449B-8129-9CC1CA82C1DC}"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20CB57F-11BC-40FC-94DE-45CC96EE89F5}"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4D12D062-3A3D-4642-ADB8-B2816C7AB503}"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492B8E9E-18E1-48B0-AAC7-52DDF97ED763}"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356DA7A-BE0A-4B3B-AF02-04792EB3D78C}" type="slidenum">
              <a:rPr lang="en-US"/>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F1850CDE-2BB0-4937-8DFC-D91BF6244D16}"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9BDF1008-23FF-4BFF-B028-FA88BCEFC4BD}"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CAB1991F-C9D8-4EEA-A57F-CF306B38ACA0}"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D2113B2C-B96C-40B2-8BC8-7E0985F358DD}"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1356805"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1356806"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6" name="Rectangle 2"/>
          <p:cNvSpPr>
            <a:spLocks noGrp="1" noChangeArrowheads="1"/>
          </p:cNvSpPr>
          <p:nvPr>
            <p:ph type="dt" sz="half" idx="10"/>
          </p:nvPr>
        </p:nvSpPr>
        <p:spPr/>
        <p:txBody>
          <a:bodyPr/>
          <a:lstStyle>
            <a:lvl1pPr>
              <a:defRPr smtClean="0"/>
            </a:lvl1pPr>
          </a:lstStyle>
          <a:p>
            <a:pPr>
              <a:defRPr/>
            </a:pPr>
            <a:fld id="{BF65825C-08E7-4888-B7B2-DAC313B84128}" type="datetime1">
              <a:rPr lang="en-US" smtClean="0"/>
              <a:pPr>
                <a:defRPr/>
              </a:pPr>
              <a:t>10/11/2012</a:t>
            </a:fld>
            <a:endParaRPr lang="en-US" dirty="0"/>
          </a:p>
        </p:txBody>
      </p:sp>
      <p:sp>
        <p:nvSpPr>
          <p:cNvPr id="7"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3444B477-F49B-4E7D-BBA4-993CC8EA5DF3}"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A9502021-15DB-4A00-8423-76D2DB1AA862}"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5B689D43-708B-4EA9-87BB-9B47F02D5872}"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05AC099A-F5CE-4A9A-9E19-3CF2576A6045}"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1A8E53EE-5945-496C-9B84-6704C350F63E}" type="slidenum">
              <a:rPr lang="en-US"/>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0CF04C9-C3DD-4653-A782-AE96CC7C20F4}"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795A6B51-8D3A-45BB-B233-AB5EFA6125C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3"/>
          <p:cNvSpPr>
            <a:spLocks noGrp="1" noChangeArrowheads="1"/>
          </p:cNvSpPr>
          <p:nvPr>
            <p:ph type="dt" sz="half" idx="10"/>
          </p:nvPr>
        </p:nvSpPr>
        <p:spPr>
          <a:ln/>
        </p:spPr>
        <p:txBody>
          <a:bodyPr/>
          <a:lstStyle>
            <a:lvl1pPr>
              <a:defRPr/>
            </a:lvl1pPr>
          </a:lstStyle>
          <a:p>
            <a:pPr>
              <a:defRPr/>
            </a:pPr>
            <a:fld id="{703AE3D5-DC8D-48A9-B2E8-45999F50E2A5}" type="datetime1">
              <a:rPr lang="en-US" smtClean="0"/>
              <a:pPr>
                <a:defRPr/>
              </a:pPr>
              <a:t>10/11/2012</a:t>
            </a:fld>
            <a:endParaRPr lang="en-US" dirty="0"/>
          </a:p>
        </p:txBody>
      </p:sp>
      <p:sp>
        <p:nvSpPr>
          <p:cNvPr id="8"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25"/>
          <p:cNvSpPr>
            <a:spLocks noGrp="1" noChangeArrowheads="1"/>
          </p:cNvSpPr>
          <p:nvPr>
            <p:ph type="sldNum" sz="quarter" idx="12"/>
          </p:nvPr>
        </p:nvSpPr>
        <p:spPr>
          <a:ln/>
        </p:spPr>
        <p:txBody>
          <a:bodyPr/>
          <a:lstStyle>
            <a:lvl1pPr>
              <a:defRPr/>
            </a:lvl1pPr>
          </a:lstStyle>
          <a:p>
            <a:pPr>
              <a:defRPr/>
            </a:pPr>
            <a:fld id="{DD2B438D-BB32-45C4-8B45-A9DB17161EC4}"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E63D6755-353A-4008-BA54-9150DCB02D39}" type="datetime1">
              <a:rPr lang="en-US" smtClean="0"/>
              <a:pPr>
                <a:defRPr/>
              </a:pPr>
              <a:t>10/11/2012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F17A7EA4-CE59-4F70-A642-1E9402A7875E}" type="slidenum">
              <a:rPr lang="en-US"/>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27B0435A-6876-4148-89AB-CB876999B7B2}" type="datetime1">
              <a:rPr lang="en-US" smtClean="0"/>
              <a:pPr>
                <a:defRPr/>
              </a:pPr>
              <a:t>10/11/2012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99676331-0749-494E-9C76-CABFB6FBE833}" type="slidenum">
              <a:rPr lang="en-US"/>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2807CA64-77D7-4745-B310-61426B8233C8}" type="datetime1">
              <a:rPr lang="en-US" smtClean="0"/>
              <a:pPr>
                <a:defRPr/>
              </a:pPr>
              <a:t>10/11/2012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FE226F27-225B-41D4-BCAE-F207DDB6E543}" type="slidenum">
              <a:rPr lang="en-US"/>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206BBD56-5EEC-4786-A311-CC15264D54E0}"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C881CB1B-D583-48FF-8EAD-D3686E5BD9A1}" type="slidenum">
              <a:rPr lang="en-US"/>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457B702-A0FD-4D9B-B409-6C5F985CA355}"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2950635-FA83-4A2C-B347-442171FF84DB}" type="slidenum">
              <a:rPr lang="en-US"/>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32CB0FE1-A329-42D2-B17E-F1B389629005}"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D4885606-D6F3-4FBF-A705-DABC83F772B9}" type="slidenum">
              <a:rPr lang="en-US"/>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A24217C-B951-4F51-A729-81E58C24A690}"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74F4779B-3AAA-464A-A6A9-02A1E4706297}" type="slidenum">
              <a:rPr lang="en-US"/>
              <a:pPr>
                <a:defRPr/>
              </a:pPr>
              <a:t>‹#›</a:t>
            </a:fld>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1358853"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1358854"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6" name="Rectangle 2"/>
          <p:cNvSpPr>
            <a:spLocks noGrp="1" noChangeArrowheads="1"/>
          </p:cNvSpPr>
          <p:nvPr>
            <p:ph type="dt" sz="half" idx="10"/>
          </p:nvPr>
        </p:nvSpPr>
        <p:spPr/>
        <p:txBody>
          <a:bodyPr/>
          <a:lstStyle>
            <a:lvl1pPr>
              <a:defRPr smtClean="0"/>
            </a:lvl1pPr>
          </a:lstStyle>
          <a:p>
            <a:pPr>
              <a:defRPr/>
            </a:pPr>
            <a:fld id="{DC4C10E7-6BC6-44A8-ACC7-63FAE2E60E75}" type="datetime1">
              <a:rPr lang="en-US" smtClean="0"/>
              <a:pPr>
                <a:defRPr/>
              </a:pPr>
              <a:t>10/11/2012</a:t>
            </a:fld>
            <a:endParaRPr lang="en-US" dirty="0"/>
          </a:p>
        </p:txBody>
      </p:sp>
      <p:sp>
        <p:nvSpPr>
          <p:cNvPr id="7"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A6C2D3CA-806F-4952-8D99-E56B81497221}" type="slidenum">
              <a:rPr lang="en-US"/>
              <a:pPr>
                <a:defRPr/>
              </a:pPr>
              <a:t>‹#›</a:t>
            </a:fld>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9A24E2D-E54B-4657-B656-A19489894277}"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F037F9AF-80E9-429F-AB83-D56C4B92947E}" type="slidenum">
              <a:rPr lang="en-US"/>
              <a:pPr>
                <a:defRPr/>
              </a:pPr>
              <a:t>‹#›</a:t>
            </a:fld>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E67A52F0-BD86-4B04-A69F-8E679B49B924}"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0486A4D9-5BDB-435D-9FDD-9F6AE0E1D11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3"/>
          <p:cNvSpPr>
            <a:spLocks noGrp="1" noChangeArrowheads="1"/>
          </p:cNvSpPr>
          <p:nvPr>
            <p:ph type="dt" sz="half" idx="10"/>
          </p:nvPr>
        </p:nvSpPr>
        <p:spPr>
          <a:ln/>
        </p:spPr>
        <p:txBody>
          <a:bodyPr/>
          <a:lstStyle>
            <a:lvl1pPr>
              <a:defRPr/>
            </a:lvl1pPr>
          </a:lstStyle>
          <a:p>
            <a:pPr>
              <a:defRPr/>
            </a:pPr>
            <a:fld id="{FC50B158-EA1A-4BCF-8DDF-A5AABED78599}" type="datetime1">
              <a:rPr lang="en-US" smtClean="0"/>
              <a:pPr>
                <a:defRPr/>
              </a:pPr>
              <a:t>10/11/2012</a:t>
            </a:fld>
            <a:endParaRPr lang="en-US" dirty="0"/>
          </a:p>
        </p:txBody>
      </p:sp>
      <p:sp>
        <p:nvSpPr>
          <p:cNvPr id="4"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25"/>
          <p:cNvSpPr>
            <a:spLocks noGrp="1" noChangeArrowheads="1"/>
          </p:cNvSpPr>
          <p:nvPr>
            <p:ph type="sldNum" sz="quarter" idx="12"/>
          </p:nvPr>
        </p:nvSpPr>
        <p:spPr>
          <a:ln/>
        </p:spPr>
        <p:txBody>
          <a:bodyPr/>
          <a:lstStyle>
            <a:lvl1pPr>
              <a:defRPr/>
            </a:lvl1pPr>
          </a:lstStyle>
          <a:p>
            <a:pPr>
              <a:defRPr/>
            </a:pPr>
            <a:fld id="{F43B177B-24CE-4D5E-A00B-3AD412AFD4F5}" type="slidenum">
              <a:rPr lang="en-US"/>
              <a:pPr>
                <a:defRPr/>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FA97FEBF-6F1F-4CD9-B367-AD60785B23CB}"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9CFDA0C4-A3A3-4EDA-8638-3C25CE0FDC64}" type="slidenum">
              <a:rPr lang="en-US"/>
              <a:pPr>
                <a:defRPr/>
              </a:pPr>
              <a:t>‹#›</a:t>
            </a:fld>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4FCA4B15-7AAB-49D2-9BDC-F0B6676EC7F0}" type="datetime1">
              <a:rPr lang="en-US" smtClean="0"/>
              <a:pPr>
                <a:defRPr/>
              </a:pPr>
              <a:t>10/11/2012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42E2E8B1-752F-4C78-A6A0-4995778D1CB9}" type="slidenum">
              <a:rPr lang="en-US"/>
              <a:pPr>
                <a:defRPr/>
              </a:pPr>
              <a:t>‹#›</a:t>
            </a:fld>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542B36AF-690F-4132-BC6B-60D9EB136712}" type="datetime1">
              <a:rPr lang="en-US" smtClean="0"/>
              <a:pPr>
                <a:defRPr/>
              </a:pPr>
              <a:t>10/11/2012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B4806920-6F46-4722-8CF7-50417D489A79}" type="slidenum">
              <a:rPr lang="en-US"/>
              <a:pPr>
                <a:defRPr/>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36143D55-852F-402D-B717-082D8A9854D4}" type="datetime1">
              <a:rPr lang="en-US" smtClean="0"/>
              <a:pPr>
                <a:defRPr/>
              </a:pPr>
              <a:t>10/11/2012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4E7B91AE-567E-4D51-A41C-FC8FA57EFC64}" type="slidenum">
              <a:rPr lang="en-US"/>
              <a:pPr>
                <a:defRPr/>
              </a:pPr>
              <a:t>‹#›</a:t>
            </a:fld>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300FD1DB-81E8-4EAD-A611-973B9A3C7C0B}"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FE9823E0-15B1-445C-A34F-3A5A0DC1B4A9}" type="slidenum">
              <a:rPr lang="en-US"/>
              <a:pPr>
                <a:defRPr/>
              </a:pPr>
              <a:t>‹#›</a:t>
            </a:fld>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B489304B-263C-404E-9701-0FC91350AA1F}"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8F216F0-50E5-494A-9410-9CBEEB341DBD}" type="slidenum">
              <a:rPr lang="en-US"/>
              <a:pPr>
                <a:defRPr/>
              </a:pPr>
              <a:t>‹#›</a:t>
            </a:fld>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DE71CF81-26FD-495D-9ECF-4E838E7108D9}"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AEE6199E-774F-4F2D-BC90-D1E1276F1051}" type="slidenum">
              <a:rPr lang="en-US"/>
              <a:pPr>
                <a:defRPr/>
              </a:pPr>
              <a:t>‹#›</a:t>
            </a:fld>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42FDEAB0-0A40-40FC-8739-A5FDBF8959A4}"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EAA5D5C-EAEF-4135-9FF9-D2CDFD58954A}" type="slidenum">
              <a:rPr lang="en-US"/>
              <a:pPr>
                <a:defRPr/>
              </a:pPr>
              <a:t>‹#›</a:t>
            </a:fld>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5" descr="1c_revBlack_rgb_powerpoint"/>
          <p:cNvPicPr>
            <a:picLocks noChangeAspect="1" noChangeArrowheads="1"/>
          </p:cNvPicPr>
          <p:nvPr/>
        </p:nvPicPr>
        <p:blipFill>
          <a:blip r:embed="rId3"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sp>
        <p:nvSpPr>
          <p:cNvPr id="6" name="Rectangle 9"/>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7" name="Picture 10" descr="ti_stk_2c_pos_rgb"/>
          <p:cNvPicPr>
            <a:picLocks noChangeAspect="1" noChangeArrowheads="1"/>
          </p:cNvPicPr>
          <p:nvPr/>
        </p:nvPicPr>
        <p:blipFill>
          <a:blip r:embed="rId4" cstate="print"/>
          <a:srcRect/>
          <a:stretch>
            <a:fillRect/>
          </a:stretch>
        </p:blipFill>
        <p:spPr bwMode="auto">
          <a:xfrm>
            <a:off x="6629400" y="6418263"/>
            <a:ext cx="1136650" cy="280987"/>
          </a:xfrm>
          <a:prstGeom prst="rect">
            <a:avLst/>
          </a:prstGeom>
          <a:noFill/>
          <a:ln w="9525">
            <a:noFill/>
            <a:miter lim="800000"/>
            <a:headEnd/>
            <a:tailEnd/>
          </a:ln>
        </p:spPr>
      </p:pic>
      <p:sp>
        <p:nvSpPr>
          <p:cNvPr id="8" name="Text Box 11"/>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
        <p:nvSpPr>
          <p:cNvPr id="3354630" name="Rectangle 6"/>
          <p:cNvSpPr>
            <a:spLocks noGrp="1" noChangeArrowheads="1"/>
          </p:cNvSpPr>
          <p:nvPr>
            <p:ph type="ctrTitle"/>
          </p:nvPr>
        </p:nvSpPr>
        <p:spPr>
          <a:xfrm>
            <a:off x="342900" y="1943100"/>
            <a:ext cx="8458200" cy="1470025"/>
          </a:xfrm>
        </p:spPr>
        <p:txBody>
          <a:bodyPr/>
          <a:lstStyle>
            <a:lvl1pPr>
              <a:defRPr sz="4000"/>
            </a:lvl1pPr>
          </a:lstStyle>
          <a:p>
            <a:r>
              <a:rPr lang="en-US"/>
              <a:t>Click to edit Master title style</a:t>
            </a:r>
          </a:p>
        </p:txBody>
      </p:sp>
      <p:sp>
        <p:nvSpPr>
          <p:cNvPr id="3354631" name="Rectangle 7"/>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9" name="Rectangle 2"/>
          <p:cNvSpPr>
            <a:spLocks noGrp="1" noChangeArrowheads="1"/>
          </p:cNvSpPr>
          <p:nvPr>
            <p:ph type="dt" sz="half" idx="10"/>
          </p:nvPr>
        </p:nvSpPr>
        <p:spPr/>
        <p:txBody>
          <a:bodyPr/>
          <a:lstStyle>
            <a:lvl1pPr>
              <a:defRPr smtClean="0"/>
            </a:lvl1pPr>
          </a:lstStyle>
          <a:p>
            <a:pPr>
              <a:defRPr/>
            </a:pPr>
            <a:fld id="{F3594B2C-D04C-4F78-A572-97BE3778538B}" type="datetime1">
              <a:rPr lang="en-US" smtClean="0"/>
              <a:pPr>
                <a:defRPr/>
              </a:pPr>
              <a:t>10/11/2012</a:t>
            </a:fld>
            <a:endParaRPr lang="en-US" dirty="0"/>
          </a:p>
        </p:txBody>
      </p:sp>
      <p:sp>
        <p:nvSpPr>
          <p:cNvPr id="10"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11" name="Rectangle 4"/>
          <p:cNvSpPr>
            <a:spLocks noGrp="1" noChangeArrowheads="1"/>
          </p:cNvSpPr>
          <p:nvPr>
            <p:ph type="sldNum" sz="quarter" idx="12"/>
          </p:nvPr>
        </p:nvSpPr>
        <p:spPr/>
        <p:txBody>
          <a:bodyPr/>
          <a:lstStyle>
            <a:lvl1pPr>
              <a:defRPr/>
            </a:lvl1pPr>
          </a:lstStyle>
          <a:p>
            <a:pPr>
              <a:defRPr/>
            </a:pPr>
            <a:fld id="{2C306A2E-1663-484B-947E-67F92373733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4F8DB247-5788-4198-8654-6B50EA168A7D}" type="datetime1">
              <a:rPr lang="en-US" smtClean="0"/>
              <a:pPr>
                <a:defRPr/>
              </a:pPr>
              <a:t>10/11/2012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85DEDB1-C25B-4978-BFA7-B67D8AA4C8D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fld id="{A662C2A9-9EA5-429A-A988-93A772C030BC}" type="datetime1">
              <a:rPr lang="en-US" smtClean="0"/>
              <a:pPr>
                <a:defRPr/>
              </a:pPr>
              <a:t>10/11/2012</a:t>
            </a:fld>
            <a:endParaRPr lang="en-US" dirty="0"/>
          </a:p>
        </p:txBody>
      </p:sp>
      <p:sp>
        <p:nvSpPr>
          <p:cNvPr id="3"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25"/>
          <p:cNvSpPr>
            <a:spLocks noGrp="1" noChangeArrowheads="1"/>
          </p:cNvSpPr>
          <p:nvPr>
            <p:ph type="sldNum" sz="quarter" idx="12"/>
          </p:nvPr>
        </p:nvSpPr>
        <p:spPr>
          <a:ln/>
        </p:spPr>
        <p:txBody>
          <a:bodyPr/>
          <a:lstStyle>
            <a:lvl1pPr>
              <a:defRPr/>
            </a:lvl1pPr>
          </a:lstStyle>
          <a:p>
            <a:pPr>
              <a:defRPr/>
            </a:pPr>
            <a:fld id="{BC5FB9EA-B353-4377-8242-D861669F8376}" type="slidenum">
              <a:rPr lang="en-US"/>
              <a:pPr>
                <a:defRPr/>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E53D3F8D-085F-4869-B080-FD3A50EE1598}" type="datetime1">
              <a:rPr lang="en-US" smtClean="0"/>
              <a:pPr>
                <a:defRPr/>
              </a:pPr>
              <a:t>10/11/2012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D3BFB44-F9AA-4E0F-A1DD-6982EE0DD5ED}" type="slidenum">
              <a:rPr lang="en-US"/>
              <a:pPr>
                <a:defRPr/>
              </a:pPr>
              <a:t>‹#›</a:t>
            </a:fld>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73D06522-CDFD-425C-AFEB-71C585DDFBD6}"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C391A72-A280-42C7-817D-D03241910B7B}" type="slidenum">
              <a:rPr lang="en-US"/>
              <a:pPr>
                <a:defRPr/>
              </a:pPr>
              <a:t>‹#›</a:t>
            </a:fld>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C7832AFC-11B1-4C51-819A-4F82274C0673}" type="datetime1">
              <a:rPr lang="en-US" smtClean="0"/>
              <a:pPr>
                <a:defRPr/>
              </a:pPr>
              <a:t>10/11/2012</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725BE981-EEE3-45C9-AE5D-FDE93FBE937F}" type="slidenum">
              <a:rPr lang="en-US"/>
              <a:pPr>
                <a:defRPr/>
              </a:pPr>
              <a:t>‹#›</a:t>
            </a:fld>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AD019A9F-92EF-4B63-8ADD-C348A821EA54}" type="datetime1">
              <a:rPr lang="en-US" smtClean="0"/>
              <a:pPr>
                <a:defRPr/>
              </a:pPr>
              <a:t>10/11/2012</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8A5DE022-7535-4A49-AC34-4D7A6AE2035D}" type="slidenum">
              <a:rPr lang="en-US"/>
              <a:pPr>
                <a:defRPr/>
              </a:pPr>
              <a:t>‹#›</a:t>
            </a:fld>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6045C9D4-CAF7-4DC3-9D38-BE1EA04FA2A1}" type="datetime1">
              <a:rPr lang="en-US" smtClean="0"/>
              <a:pPr>
                <a:defRPr/>
              </a:pPr>
              <a:t>10/11/2012</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C61669F-9B43-4EC6-A9DD-C1683434CD7C}" type="slidenum">
              <a:rPr lang="en-US"/>
              <a:pPr>
                <a:defRPr/>
              </a:pPr>
              <a:t>‹#›</a:t>
            </a:fld>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02CE5AAF-E83C-4DB2-82F7-0ABD743EA778}"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A0FD8B8-B715-4590-91D7-D4197ED298B4}" type="slidenum">
              <a:rPr lang="en-US"/>
              <a:pPr>
                <a:defRPr/>
              </a:pPr>
              <a:t>‹#›</a:t>
            </a:fld>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6642CD68-1981-4BF4-AC02-562586921D80}"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FC98133-AD91-4190-967A-11B6CFC18B20}" type="slidenum">
              <a:rPr lang="en-US"/>
              <a:pPr>
                <a:defRPr/>
              </a:pPr>
              <a:t>‹#›</a:t>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A96049FA-8F43-498E-8515-7CFD9722B4B6}" type="datetime1">
              <a:rPr lang="en-US" smtClean="0"/>
              <a:pPr>
                <a:defRPr/>
              </a:pPr>
              <a:t>10/11/2012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983ACC7-F6D5-414A-8DEE-38E9EC8FBBAA}" type="slidenum">
              <a:rPr lang="en-US"/>
              <a:pPr>
                <a:defRPr/>
              </a:pPr>
              <a:t>‹#›</a:t>
            </a:fld>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142875"/>
            <a:ext cx="21161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142875"/>
            <a:ext cx="61991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2E83E7C2-0D7B-4048-B756-B3985718B241}" type="datetime1">
              <a:rPr lang="en-US" smtClean="0"/>
              <a:pPr>
                <a:defRPr/>
              </a:pPr>
              <a:t>10/11/2012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CCF33D4-DF6E-44D0-A5F2-A2BF95FFDBD3}" type="slidenum">
              <a:rPr lang="en-US"/>
              <a:pPr>
                <a:defRPr/>
              </a:pPr>
              <a:t>‹#›</a:t>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FC678CB9-BCF5-4A04-8820-D16311BBE65B}"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5FFAF6E-15A9-4D0E-95E5-4A89A37609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fld id="{5BCBA66B-D629-4BA3-B52C-B4F46A8B3C08}" type="datetime1">
              <a:rPr lang="en-US" smtClean="0"/>
              <a:pPr>
                <a:defRPr/>
              </a:pPr>
              <a:t>10/11/2012</a:t>
            </a:fld>
            <a:endParaRPr lang="en-US" dirty="0"/>
          </a:p>
        </p:txBody>
      </p:sp>
      <p:sp>
        <p:nvSpPr>
          <p:cNvPr id="6"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25"/>
          <p:cNvSpPr>
            <a:spLocks noGrp="1" noChangeArrowheads="1"/>
          </p:cNvSpPr>
          <p:nvPr>
            <p:ph type="sldNum" sz="quarter" idx="12"/>
          </p:nvPr>
        </p:nvSpPr>
        <p:spPr>
          <a:ln/>
        </p:spPr>
        <p:txBody>
          <a:bodyPr/>
          <a:lstStyle>
            <a:lvl1pPr>
              <a:defRPr/>
            </a:lvl1pPr>
          </a:lstStyle>
          <a:p>
            <a:pPr>
              <a:defRPr/>
            </a:pPr>
            <a:fld id="{E22F1D21-BD83-446B-888C-1467664F9EA7}" type="slidenum">
              <a:rPr lang="en-US"/>
              <a:pPr>
                <a:defRPr/>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AA282A5-B7BE-453C-84D7-80CABD7FD931}"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94683E1-AA78-426F-BC00-4FB160BFC9F4}" type="slidenum">
              <a:rPr lang="en-US"/>
              <a:pPr>
                <a:defRPr/>
              </a:pPr>
              <a:t>‹#›</a:t>
            </a:fld>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524FCF60-6BEF-4238-9D40-64471A36A868}"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AFFD328-39C2-43B2-A8BB-9E2AC05A156B}" type="slidenum">
              <a:rPr lang="en-US"/>
              <a:pPr>
                <a:defRPr/>
              </a:pPr>
              <a:t>‹#›</a:t>
            </a:fld>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dt" sz="half" idx="10"/>
          </p:nvPr>
        </p:nvSpPr>
        <p:spPr>
          <a:ln/>
        </p:spPr>
        <p:txBody>
          <a:bodyPr/>
          <a:lstStyle>
            <a:lvl1pPr>
              <a:defRPr/>
            </a:lvl1pPr>
          </a:lstStyle>
          <a:p>
            <a:pPr>
              <a:defRPr/>
            </a:pPr>
            <a:fld id="{0E45323B-01C8-4943-A556-75CE03A9AD36}" type="datetime1">
              <a:rPr lang="en-US" smtClean="0"/>
              <a:pPr>
                <a:defRPr/>
              </a:pPr>
              <a:t>10/11/2012</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080A959E-1FFB-436A-A49D-0C0AA550075C}" type="slidenum">
              <a:rPr lang="en-US"/>
              <a:pPr>
                <a:defRPr/>
              </a:pPr>
              <a:t>‹#›</a:t>
            </a:fld>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2141FA76-8599-4673-BCF6-C1D7AD5E5D37}" type="datetime1">
              <a:rPr lang="en-US" smtClean="0"/>
              <a:pPr>
                <a:defRPr/>
              </a:pPr>
              <a:t>10/11/2012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410AC86-A811-4234-B6CA-ED9E846F7A9F}" type="slidenum">
              <a:rPr lang="en-US"/>
              <a:pPr>
                <a:defRPr/>
              </a:pPr>
              <a:t>‹#›</a:t>
            </a:fld>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6"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
        <p:nvSpPr>
          <p:cNvPr id="3357701"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3357702"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7" name="Rectangle 2"/>
          <p:cNvSpPr>
            <a:spLocks noGrp="1" noChangeArrowheads="1"/>
          </p:cNvSpPr>
          <p:nvPr>
            <p:ph type="dt" sz="half" idx="10"/>
          </p:nvPr>
        </p:nvSpPr>
        <p:spPr/>
        <p:txBody>
          <a:bodyPr/>
          <a:lstStyle>
            <a:lvl1pPr>
              <a:defRPr smtClean="0"/>
            </a:lvl1pPr>
          </a:lstStyle>
          <a:p>
            <a:pPr>
              <a:defRPr/>
            </a:pPr>
            <a:fld id="{56179725-4494-4CD7-A570-94049EE3E859}" type="datetime1">
              <a:rPr lang="en-US" smtClean="0"/>
              <a:pPr>
                <a:defRPr/>
              </a:pPr>
              <a:t>10/11/2012</a:t>
            </a:fld>
            <a:endParaRPr lang="en-US" dirty="0"/>
          </a:p>
        </p:txBody>
      </p:sp>
      <p:sp>
        <p:nvSpPr>
          <p:cNvPr id="8"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p:txBody>
          <a:bodyPr/>
          <a:lstStyle>
            <a:lvl1pPr>
              <a:defRPr/>
            </a:lvl1pPr>
          </a:lstStyle>
          <a:p>
            <a:pPr>
              <a:defRPr/>
            </a:pPr>
            <a:fld id="{844AB876-304F-41D7-9BAB-0E82E1BF5481}" type="slidenum">
              <a:rPr lang="en-US"/>
              <a:pPr>
                <a:defRPr/>
              </a:pPr>
              <a:t>‹#›</a:t>
            </a:fld>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7AE87841-8A5D-40CA-B6E9-4AFAB81C7FD9}"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A1B8244B-E2ED-4A34-BEF0-BC82CE3B7863}" type="slidenum">
              <a:rPr lang="en-US"/>
              <a:pPr>
                <a:defRPr/>
              </a:pPr>
              <a:t>‹#›</a:t>
            </a:fld>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D44105E3-CAB5-4906-89B1-81ECD94B05F4}"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00D5E0BA-9B2A-49FF-8DDB-AAA7F94BCC79}" type="slidenum">
              <a:rPr lang="en-US"/>
              <a:pPr>
                <a:defRPr/>
              </a:pPr>
              <a:t>‹#›</a:t>
            </a:fld>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C0C65696-954C-4F2B-96B9-49AAECD401F6}"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EFBF23D-08BA-445B-B83B-0D5DA66591B1}" type="slidenum">
              <a:rPr lang="en-US"/>
              <a:pPr>
                <a:defRPr/>
              </a:pPr>
              <a:t>‹#›</a:t>
            </a:fld>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F8786D07-BF27-4492-A556-E5810BBF50E2}" type="datetime1">
              <a:rPr lang="en-US" smtClean="0"/>
              <a:pPr>
                <a:defRPr/>
              </a:pPr>
              <a:t>10/11/2012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78BF8D9E-929A-41C4-B0C8-C559A98BD5DC}" type="slidenum">
              <a:rPr lang="en-US"/>
              <a:pPr>
                <a:defRPr/>
              </a:pPr>
              <a:t>‹#›</a:t>
            </a:fld>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94B03A87-7220-4521-A3FA-4B6864C0BDA4}" type="datetime1">
              <a:rPr lang="en-US" smtClean="0"/>
              <a:pPr>
                <a:defRPr/>
              </a:pPr>
              <a:t>10/11/2012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3CF12A8F-3642-46EA-BDC0-A366DFACAC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fld id="{4C559955-2B2F-4F90-880E-4FCE717BB22A}" type="datetime1">
              <a:rPr lang="en-US" smtClean="0"/>
              <a:pPr>
                <a:defRPr/>
              </a:pPr>
              <a:t>10/11/2012</a:t>
            </a:fld>
            <a:endParaRPr lang="en-US" dirty="0"/>
          </a:p>
        </p:txBody>
      </p:sp>
      <p:sp>
        <p:nvSpPr>
          <p:cNvPr id="6"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25"/>
          <p:cNvSpPr>
            <a:spLocks noGrp="1" noChangeArrowheads="1"/>
          </p:cNvSpPr>
          <p:nvPr>
            <p:ph type="sldNum" sz="quarter" idx="12"/>
          </p:nvPr>
        </p:nvSpPr>
        <p:spPr>
          <a:ln/>
        </p:spPr>
        <p:txBody>
          <a:bodyPr/>
          <a:lstStyle>
            <a:lvl1pPr>
              <a:defRPr/>
            </a:lvl1pPr>
          </a:lstStyle>
          <a:p>
            <a:pPr>
              <a:defRPr/>
            </a:pPr>
            <a:fld id="{607AB5B2-A46D-4801-9B34-9782E4156F4D}" type="slidenum">
              <a:rPr lang="en-US"/>
              <a:pPr>
                <a:defRPr/>
              </a:pPr>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5994B82F-001B-451F-88BF-4D358578BAA4}" type="datetime1">
              <a:rPr lang="en-US" smtClean="0"/>
              <a:pPr>
                <a:defRPr/>
              </a:pPr>
              <a:t>10/11/2012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6DF53E94-05EE-4746-873C-58DF9515F7FE}" type="slidenum">
              <a:rPr lang="en-US"/>
              <a:pPr>
                <a:defRPr/>
              </a:pPr>
              <a:t>‹#›</a:t>
            </a:fld>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A9745D5-A139-438D-8C3B-AA1D8456F025}"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56DF2A0F-8AF9-4F4D-B378-91BD2D910F05}" type="slidenum">
              <a:rPr lang="en-US"/>
              <a:pPr>
                <a:defRPr/>
              </a:pPr>
              <a:t>‹#›</a:t>
            </a:fld>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BED1E581-35E8-44E3-B307-54F3723DF06E}"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F4E19D69-C2D3-451B-9A63-D3EE1A296B99}" type="slidenum">
              <a:rPr lang="en-US"/>
              <a:pPr>
                <a:defRPr/>
              </a:pPr>
              <a:t>‹#›</a:t>
            </a:fld>
            <a:endParaRPr 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BC4358D-B113-47DF-8B4A-BDBB42A92AEE}"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E4B5A54B-6B74-4DAA-86C8-EE044E810EB2}" type="slidenum">
              <a:rPr lang="en-US"/>
              <a:pPr>
                <a:defRPr/>
              </a:pPr>
              <a:t>‹#›</a:t>
            </a:fld>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F8DCC33F-F80E-49C2-8257-7E4796BE1A5E}"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C035C301-3A98-4C96-90A1-EAC7F87D9FD3}" type="slidenum">
              <a:rPr lang="en-US"/>
              <a:pPr>
                <a:defRPr/>
              </a:pPr>
              <a:t>‹#›</a:t>
            </a:fld>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6"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
        <p:nvSpPr>
          <p:cNvPr id="3359749"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3359750"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7" name="Rectangle 2"/>
          <p:cNvSpPr>
            <a:spLocks noGrp="1" noChangeArrowheads="1"/>
          </p:cNvSpPr>
          <p:nvPr>
            <p:ph type="dt" sz="half" idx="10"/>
          </p:nvPr>
        </p:nvSpPr>
        <p:spPr/>
        <p:txBody>
          <a:bodyPr/>
          <a:lstStyle>
            <a:lvl1pPr>
              <a:defRPr smtClean="0">
                <a:solidFill>
                  <a:schemeClr val="tx2"/>
                </a:solidFill>
              </a:defRPr>
            </a:lvl1pPr>
          </a:lstStyle>
          <a:p>
            <a:pPr>
              <a:defRPr/>
            </a:pPr>
            <a:fld id="{3EF71642-12B9-4A50-85A4-3046C59694E6}" type="datetime1">
              <a:rPr lang="en-US" smtClean="0"/>
              <a:pPr>
                <a:defRPr/>
              </a:pPr>
              <a:t>10/11/2012</a:t>
            </a:fld>
            <a:endParaRPr lang="en-US" dirty="0"/>
          </a:p>
        </p:txBody>
      </p:sp>
      <p:sp>
        <p:nvSpPr>
          <p:cNvPr id="8" name="Rectangle 3"/>
          <p:cNvSpPr>
            <a:spLocks noGrp="1" noChangeArrowheads="1"/>
          </p:cNvSpPr>
          <p:nvPr>
            <p:ph type="ftr" sz="quarter" idx="11"/>
          </p:nvPr>
        </p:nvSpPr>
        <p:spPr/>
        <p:txBody>
          <a:bodyPr/>
          <a:lstStyle>
            <a:lvl1pPr>
              <a:defRPr smtClean="0">
                <a:solidFill>
                  <a:schemeClr val="tx2"/>
                </a:solidFill>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p:txBody>
          <a:bodyPr/>
          <a:lstStyle>
            <a:lvl1pPr>
              <a:defRPr>
                <a:solidFill>
                  <a:schemeClr val="tx2"/>
                </a:solidFill>
              </a:defRPr>
            </a:lvl1pPr>
          </a:lstStyle>
          <a:p>
            <a:pPr>
              <a:defRPr/>
            </a:pPr>
            <a:fld id="{B91554EA-5A02-495B-A1C2-93AD034F2B63}" type="slidenum">
              <a:rPr lang="en-US"/>
              <a:pPr>
                <a:defRPr/>
              </a:pPr>
              <a:t>‹#›</a:t>
            </a:fld>
            <a:endParaRPr 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B3490862-E271-4D05-99CA-FB3E85501B24}"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7234576-30AD-451C-B0A2-425793E6C8C0}" type="slidenum">
              <a:rPr lang="en-US"/>
              <a:pPr>
                <a:defRPr/>
              </a:pPr>
              <a:t>‹#›</a:t>
            </a:fld>
            <a:endParaRPr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296AA183-75FE-4C5B-8DCB-5C9759F6EDC4}" type="datetime1">
              <a:rPr lang="en-US" smtClean="0"/>
              <a:pPr>
                <a:defRPr/>
              </a:pPr>
              <a:t>10/11/2012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5A72DB4-725D-4471-85FC-6523003A911A}" type="slidenum">
              <a:rPr lang="en-US"/>
              <a:pPr>
                <a:defRPr/>
              </a:pPr>
              <a:t>‹#›</a:t>
            </a:fld>
            <a:endParaRPr 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A39BDF2B-02B3-47DC-B5E4-0C2A39AF53DF}" type="datetime1">
              <a:rPr lang="en-US" smtClean="0"/>
              <a:pPr>
                <a:defRPr/>
              </a:pPr>
              <a:t>10/11/2012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3F0FAB69-714E-46DD-8CFA-5DB63E4045B1}" type="slidenum">
              <a:rPr lang="en-US"/>
              <a:pPr>
                <a:defRPr/>
              </a:pPr>
              <a:t>‹#›</a:t>
            </a:fld>
            <a:endParaRPr 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6EBFCAFE-F2D2-4C68-97C0-1ECEE5E2CFEC}" type="datetime1">
              <a:rPr lang="en-US" smtClean="0"/>
              <a:pPr>
                <a:defRPr/>
              </a:pPr>
              <a:t>10/11/2012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F69F8FDC-1080-45A4-B8F4-744ACFA4AD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image" Target="../media/image4.png"/><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theme" Target="../theme/theme10.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4.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4.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4.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image" Target="../media/image3.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theme" Target="../theme/theme7.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image" Target="../media/image4.png"/><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image" Target="../media/image4.png"/><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9.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7" descr="1c_revBlack_rgb_powerpoint"/>
          <p:cNvPicPr>
            <a:picLocks noChangeAspect="1" noChangeArrowheads="1"/>
          </p:cNvPicPr>
          <p:nvPr userDrawn="1"/>
        </p:nvPicPr>
        <p:blipFill>
          <a:blip r:embed="rId13" cstate="print"/>
          <a:srcRect/>
          <a:stretch>
            <a:fillRect/>
          </a:stretch>
        </p:blipFill>
        <p:spPr bwMode="auto">
          <a:xfrm>
            <a:off x="6629400" y="6418263"/>
            <a:ext cx="1136650" cy="280987"/>
          </a:xfrm>
          <a:prstGeom prst="rect">
            <a:avLst/>
          </a:prstGeom>
          <a:noFill/>
          <a:ln w="9525">
            <a:noFill/>
            <a:miter lim="800000"/>
            <a:headEnd/>
            <a:tailEnd/>
          </a:ln>
        </p:spPr>
      </p:pic>
      <p:sp>
        <p:nvSpPr>
          <p:cNvPr id="1027" name="Rectangle 18"/>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19"/>
          <p:cNvSpPr>
            <a:spLocks noGrp="1" noChangeArrowheads="1"/>
          </p:cNvSpPr>
          <p:nvPr>
            <p:ph type="body" idx="1"/>
          </p:nvPr>
        </p:nvSpPr>
        <p:spPr bwMode="auto">
          <a:xfrm>
            <a:off x="342900" y="3657600"/>
            <a:ext cx="8458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6407" name="Rectangle 23"/>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D953D986-8CDC-4FFA-BAEE-664C6F442990}" type="datetime1">
              <a:rPr lang="en-US" smtClean="0"/>
              <a:pPr>
                <a:defRPr/>
              </a:pPr>
              <a:t>10/11/2012</a:t>
            </a:fld>
            <a:endParaRPr lang="en-US" dirty="0"/>
          </a:p>
        </p:txBody>
      </p:sp>
      <p:sp>
        <p:nvSpPr>
          <p:cNvPr id="16408" name="Rectangle 24"/>
          <p:cNvSpPr>
            <a:spLocks noGrp="1" noChangeArrowheads="1"/>
          </p:cNvSpPr>
          <p:nvPr>
            <p:ph type="ftr" sz="quarter" idx="3"/>
          </p:nvPr>
        </p:nvSpPr>
        <p:spPr bwMode="auto">
          <a:xfrm>
            <a:off x="3114675" y="6419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6409" name="Rectangle 25"/>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F622570A-C407-4101-AD0A-A74BD6E9D645}" type="slidenum">
              <a:rPr lang="en-US"/>
              <a:pPr>
                <a:defRPr/>
              </a:pPr>
              <a:t>‹#›</a:t>
            </a:fld>
            <a:endParaRPr lang="en-US" dirty="0"/>
          </a:p>
        </p:txBody>
      </p:sp>
      <p:sp>
        <p:nvSpPr>
          <p:cNvPr id="16410" name="Rectangle 26"/>
          <p:cNvSpPr>
            <a:spLocks noChangeArrowheads="1"/>
          </p:cNvSpPr>
          <p:nvPr userDrawn="1"/>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13" name="Text Box 9"/>
          <p:cNvSpPr txBox="1">
            <a:spLocks noChangeArrowheads="1"/>
          </p:cNvSpPr>
          <p:nvPr userDrawn="1"/>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dk2" tx1="lt1" bg2="dk1" tx2="lt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charset="0"/>
        </a:defRPr>
      </a:lvl2pPr>
      <a:lvl3pPr algn="l" rtl="0" eaLnBrk="0" fontAlgn="base" hangingPunct="0">
        <a:spcBef>
          <a:spcPct val="0"/>
        </a:spcBef>
        <a:spcAft>
          <a:spcPct val="0"/>
        </a:spcAft>
        <a:defRPr sz="4000" b="1">
          <a:solidFill>
            <a:schemeClr val="tx1"/>
          </a:solidFill>
          <a:latin typeface="Arial" charset="0"/>
        </a:defRPr>
      </a:lvl3pPr>
      <a:lvl4pPr algn="l" rtl="0" eaLnBrk="0" fontAlgn="base" hangingPunct="0">
        <a:spcBef>
          <a:spcPct val="0"/>
        </a:spcBef>
        <a:spcAft>
          <a:spcPct val="0"/>
        </a:spcAft>
        <a:defRPr sz="4000" b="1">
          <a:solidFill>
            <a:schemeClr val="tx1"/>
          </a:solidFill>
          <a:latin typeface="Arial" charset="0"/>
        </a:defRPr>
      </a:lvl4pPr>
      <a:lvl5pPr algn="l" rtl="0" eaLnBrk="0" fontAlgn="base" hangingPunct="0">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bg1"/>
          </a:solidFill>
          <a:latin typeface="+mn-lt"/>
        </a:defRPr>
      </a:lvl2pPr>
      <a:lvl3pPr marL="1143000" indent="-228600" algn="l" rtl="0" eaLnBrk="0" fontAlgn="base" hangingPunct="0">
        <a:spcBef>
          <a:spcPct val="20000"/>
        </a:spcBef>
        <a:spcAft>
          <a:spcPct val="0"/>
        </a:spcAft>
        <a:buChar char="•"/>
        <a:defRPr sz="20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0000"/>
        </a:solidFill>
        <a:effectLst/>
      </p:bgPr>
    </p:bg>
    <p:spTree>
      <p:nvGrpSpPr>
        <p:cNvPr id="1" name=""/>
        <p:cNvGrpSpPr/>
        <p:nvPr/>
      </p:nvGrpSpPr>
      <p:grpSpPr>
        <a:xfrm>
          <a:off x="0" y="0"/>
          <a:ext cx="0" cy="0"/>
          <a:chOff x="0" y="0"/>
          <a:chExt cx="0" cy="0"/>
        </a:xfrm>
      </p:grpSpPr>
      <p:sp>
        <p:nvSpPr>
          <p:cNvPr id="3360770"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6CADAA13-5965-4553-9E6C-1BB04F37DB65}" type="datetime1">
              <a:rPr lang="en-US" smtClean="0"/>
              <a:pPr>
                <a:defRPr/>
              </a:pPr>
              <a:t>10/11/2012</a:t>
            </a:fld>
            <a:endParaRPr lang="en-US" dirty="0"/>
          </a:p>
        </p:txBody>
      </p:sp>
      <p:sp>
        <p:nvSpPr>
          <p:cNvPr id="3360771"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60772"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F15BA44D-6947-4372-AA97-79C551B3E35E}" type="slidenum">
              <a:rPr lang="en-US"/>
              <a:pPr>
                <a:defRPr/>
              </a:pPr>
              <a:t>‹#›</a:t>
            </a:fld>
            <a:endParaRPr lang="en-US" dirty="0"/>
          </a:p>
        </p:txBody>
      </p:sp>
      <p:sp>
        <p:nvSpPr>
          <p:cNvPr id="10245"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6"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360775"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10248"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10249"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
        <p:nvSpPr>
          <p:cNvPr id="3360778" name="Text Box 10"/>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Tree>
  </p:cSld>
  <p:clrMap bg1="lt1" tx1="dk1" bg2="lt2" tx2="dk2" accent1="accent1" accent2="accent2" accent3="accent3" accent4="accent4" accent5="accent5" accent6="accent6" hlink="hlink" folHlink="folHlink"/>
  <p:sldLayoutIdLst>
    <p:sldLayoutId id="2147484145"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folHlink"/>
          </a:solidFill>
          <a:latin typeface="+mj-lt"/>
          <a:ea typeface="+mj-ea"/>
          <a:cs typeface="+mj-cs"/>
        </a:defRPr>
      </a:lvl1pPr>
      <a:lvl2pPr algn="l" rtl="0" eaLnBrk="0" fontAlgn="base" hangingPunct="0">
        <a:lnSpc>
          <a:spcPct val="85000"/>
        </a:lnSpc>
        <a:spcBef>
          <a:spcPct val="0"/>
        </a:spcBef>
        <a:spcAft>
          <a:spcPct val="0"/>
        </a:spcAft>
        <a:defRPr sz="4000" b="1">
          <a:solidFill>
            <a:schemeClr val="folHlink"/>
          </a:solidFill>
          <a:latin typeface="Arial" charset="0"/>
        </a:defRPr>
      </a:lvl2pPr>
      <a:lvl3pPr algn="l" rtl="0" eaLnBrk="0" fontAlgn="base" hangingPunct="0">
        <a:lnSpc>
          <a:spcPct val="85000"/>
        </a:lnSpc>
        <a:spcBef>
          <a:spcPct val="0"/>
        </a:spcBef>
        <a:spcAft>
          <a:spcPct val="0"/>
        </a:spcAft>
        <a:defRPr sz="4000" b="1">
          <a:solidFill>
            <a:schemeClr val="folHlink"/>
          </a:solidFill>
          <a:latin typeface="Arial" charset="0"/>
        </a:defRPr>
      </a:lvl3pPr>
      <a:lvl4pPr algn="l" rtl="0" eaLnBrk="0" fontAlgn="base" hangingPunct="0">
        <a:lnSpc>
          <a:spcPct val="85000"/>
        </a:lnSpc>
        <a:spcBef>
          <a:spcPct val="0"/>
        </a:spcBef>
        <a:spcAft>
          <a:spcPct val="0"/>
        </a:spcAft>
        <a:defRPr sz="4000" b="1">
          <a:solidFill>
            <a:schemeClr val="folHlink"/>
          </a:solidFill>
          <a:latin typeface="Arial" charset="0"/>
        </a:defRPr>
      </a:lvl4pPr>
      <a:lvl5pPr algn="l" rtl="0" eaLnBrk="0" fontAlgn="base" hangingPunct="0">
        <a:lnSpc>
          <a:spcPct val="85000"/>
        </a:lnSpc>
        <a:spcBef>
          <a:spcPct val="0"/>
        </a:spcBef>
        <a:spcAft>
          <a:spcPct val="0"/>
        </a:spcAft>
        <a:defRPr sz="4000" b="1">
          <a:solidFill>
            <a:schemeClr val="folHlink"/>
          </a:solidFill>
          <a:latin typeface="Arial" charset="0"/>
        </a:defRPr>
      </a:lvl5pPr>
      <a:lvl6pPr marL="457200" algn="l" rtl="0" fontAlgn="base">
        <a:lnSpc>
          <a:spcPct val="85000"/>
        </a:lnSpc>
        <a:spcBef>
          <a:spcPct val="0"/>
        </a:spcBef>
        <a:spcAft>
          <a:spcPct val="0"/>
        </a:spcAft>
        <a:defRPr sz="4000" b="1">
          <a:solidFill>
            <a:schemeClr val="folHlink"/>
          </a:solidFill>
          <a:latin typeface="Arial" charset="0"/>
        </a:defRPr>
      </a:lvl6pPr>
      <a:lvl7pPr marL="914400" algn="l" rtl="0" fontAlgn="base">
        <a:lnSpc>
          <a:spcPct val="85000"/>
        </a:lnSpc>
        <a:spcBef>
          <a:spcPct val="0"/>
        </a:spcBef>
        <a:spcAft>
          <a:spcPct val="0"/>
        </a:spcAft>
        <a:defRPr sz="4000" b="1">
          <a:solidFill>
            <a:schemeClr val="folHlink"/>
          </a:solidFill>
          <a:latin typeface="Arial" charset="0"/>
        </a:defRPr>
      </a:lvl7pPr>
      <a:lvl8pPr marL="1371600" algn="l" rtl="0" fontAlgn="base">
        <a:lnSpc>
          <a:spcPct val="85000"/>
        </a:lnSpc>
        <a:spcBef>
          <a:spcPct val="0"/>
        </a:spcBef>
        <a:spcAft>
          <a:spcPct val="0"/>
        </a:spcAft>
        <a:defRPr sz="4000" b="1">
          <a:solidFill>
            <a:schemeClr val="folHlink"/>
          </a:solidFill>
          <a:latin typeface="Arial" charset="0"/>
        </a:defRPr>
      </a:lvl8pPr>
      <a:lvl9pPr marL="1828800" algn="l" rtl="0" fontAlgn="base">
        <a:lnSpc>
          <a:spcPct val="85000"/>
        </a:lnSpc>
        <a:spcBef>
          <a:spcPct val="0"/>
        </a:spcBef>
        <a:spcAft>
          <a:spcPct val="0"/>
        </a:spcAft>
        <a:defRPr sz="4000" b="1">
          <a:solidFill>
            <a:schemeClr val="folHlink"/>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2"/>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8" descr="1c_revGray_rgb_powerpoint"/>
          <p:cNvPicPr>
            <a:picLocks noChangeAspect="1" noChangeArrowheads="1"/>
          </p:cNvPicPr>
          <p:nvPr userDrawn="1"/>
        </p:nvPicPr>
        <p:blipFill>
          <a:blip r:embed="rId13" cstate="print"/>
          <a:srcRect/>
          <a:stretch>
            <a:fillRect/>
          </a:stretch>
        </p:blipFill>
        <p:spPr bwMode="auto">
          <a:xfrm>
            <a:off x="6629400" y="6416675"/>
            <a:ext cx="1136650" cy="280988"/>
          </a:xfrm>
          <a:prstGeom prst="rect">
            <a:avLst/>
          </a:prstGeom>
          <a:noFill/>
          <a:ln w="9525">
            <a:noFill/>
            <a:miter lim="800000"/>
            <a:headEnd/>
            <a:tailEnd/>
          </a:ln>
        </p:spPr>
      </p:pic>
      <p:sp>
        <p:nvSpPr>
          <p:cNvPr id="2051" name="Rectangle 3"/>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342900" y="3657600"/>
            <a:ext cx="8458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68622" name="Rectangle 14"/>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3EDA46D6-1421-43F8-9EA0-61F4BEB09185}" type="datetime1">
              <a:rPr lang="en-US" smtClean="0"/>
              <a:pPr>
                <a:defRPr/>
              </a:pPr>
              <a:t>10/11/2012</a:t>
            </a:fld>
            <a:endParaRPr lang="en-US" dirty="0"/>
          </a:p>
        </p:txBody>
      </p:sp>
      <p:sp>
        <p:nvSpPr>
          <p:cNvPr id="68623" name="Rectangle 15"/>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68624" name="Rectangle 16"/>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C4553B44-B83D-4204-97DA-BC04EB5EB1FF}" type="slidenum">
              <a:rPr lang="en-US"/>
              <a:pPr>
                <a:defRPr/>
              </a:pPr>
              <a:t>‹#›</a:t>
            </a:fld>
            <a:endParaRPr lang="en-US" dirty="0"/>
          </a:p>
        </p:txBody>
      </p:sp>
      <p:sp>
        <p:nvSpPr>
          <p:cNvPr id="68625" name="Rectangle 17"/>
          <p:cNvSpPr>
            <a:spLocks noChangeArrowheads="1"/>
          </p:cNvSpPr>
          <p:nvPr userDrawn="1"/>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hf hdr="0"/>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charset="0"/>
        </a:defRPr>
      </a:lvl2pPr>
      <a:lvl3pPr algn="l" rtl="0" eaLnBrk="0" fontAlgn="base" hangingPunct="0">
        <a:spcBef>
          <a:spcPct val="0"/>
        </a:spcBef>
        <a:spcAft>
          <a:spcPct val="0"/>
        </a:spcAft>
        <a:defRPr sz="4000" b="1">
          <a:solidFill>
            <a:schemeClr val="tx1"/>
          </a:solidFill>
          <a:latin typeface="Arial" charset="0"/>
        </a:defRPr>
      </a:lvl3pPr>
      <a:lvl4pPr algn="l" rtl="0" eaLnBrk="0" fontAlgn="base" hangingPunct="0">
        <a:spcBef>
          <a:spcPct val="0"/>
        </a:spcBef>
        <a:spcAft>
          <a:spcPct val="0"/>
        </a:spcAft>
        <a:defRPr sz="4000" b="1">
          <a:solidFill>
            <a:schemeClr val="tx1"/>
          </a:solidFill>
          <a:latin typeface="Arial" charset="0"/>
        </a:defRPr>
      </a:lvl4pPr>
      <a:lvl5pPr algn="l" rtl="0" eaLnBrk="0" fontAlgn="base" hangingPunct="0">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eaLnBrk="0" fontAlgn="base" hangingPunct="0">
        <a:spcBef>
          <a:spcPct val="20000"/>
        </a:spcBef>
        <a:spcAft>
          <a:spcPct val="0"/>
        </a:spcAft>
        <a:defRPr sz="28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400">
          <a:solidFill>
            <a:schemeClr val="bg1"/>
          </a:solidFill>
          <a:latin typeface="+mn-lt"/>
        </a:defRPr>
      </a:lvl2pPr>
      <a:lvl3pPr marL="1143000" indent="-228600" algn="l" rtl="0" eaLnBrk="0" fontAlgn="base" hangingPunct="0">
        <a:spcBef>
          <a:spcPct val="20000"/>
        </a:spcBef>
        <a:spcAft>
          <a:spcPct val="0"/>
        </a:spcAft>
        <a:buChar char="•"/>
        <a:defRPr sz="20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50658"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F22113B5-92BD-4AF8-B0D7-A80029A2E443}" type="datetime1">
              <a:rPr lang="en-US" smtClean="0"/>
              <a:pPr>
                <a:defRPr/>
              </a:pPr>
              <a:t>10/11/2012</a:t>
            </a:fld>
            <a:endParaRPr lang="en-US" dirty="0"/>
          </a:p>
        </p:txBody>
      </p:sp>
      <p:sp>
        <p:nvSpPr>
          <p:cNvPr id="3075" name="Rectangle 3"/>
          <p:cNvSpPr>
            <a:spLocks noGrp="1" noChangeArrowheads="1"/>
          </p:cNvSpPr>
          <p:nvPr>
            <p:ph type="title"/>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333375" y="1185863"/>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50661" name="Rectangle 5"/>
          <p:cNvSpPr>
            <a:spLocks noGrp="1" noChangeArrowheads="1"/>
          </p:cNvSpPr>
          <p:nvPr>
            <p:ph type="ftr" sz="quarter" idx="3"/>
          </p:nvPr>
        </p:nvSpPr>
        <p:spPr bwMode="auto">
          <a:xfrm>
            <a:off x="2486025" y="6411913"/>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0662" name="Rectangle 6"/>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E39DA8CA-182A-4DBF-A235-DB339DBE50B5}" type="slidenum">
              <a:rPr lang="en-US"/>
              <a:pPr>
                <a:defRPr/>
              </a:pPr>
              <a:t>‹#›</a:t>
            </a:fld>
            <a:endParaRPr lang="en-US" dirty="0"/>
          </a:p>
        </p:txBody>
      </p:sp>
      <p:sp>
        <p:nvSpPr>
          <p:cNvPr id="1350663" name="Rectangle 7"/>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3080" name="Picture 8" descr="ti_stk_2c_pos_rgb"/>
          <p:cNvPicPr>
            <a:picLocks noChangeAspect="1" noChangeArrowheads="1"/>
          </p:cNvPicPr>
          <p:nvPr/>
        </p:nvPicPr>
        <p:blipFill>
          <a:blip r:embed="rId14" cstate="print"/>
          <a:srcRect/>
          <a:stretch>
            <a:fillRect/>
          </a:stretch>
        </p:blipFill>
        <p:spPr bwMode="auto">
          <a:xfrm>
            <a:off x="6629400" y="6418263"/>
            <a:ext cx="1136650" cy="280987"/>
          </a:xfrm>
          <a:prstGeom prst="rect">
            <a:avLst/>
          </a:prstGeom>
          <a:noFill/>
          <a:ln w="9525">
            <a:noFill/>
            <a:miter lim="800000"/>
            <a:headEnd/>
            <a:tailEnd/>
          </a:ln>
        </p:spPr>
      </p:pic>
      <p:sp>
        <p:nvSpPr>
          <p:cNvPr id="13" name="Text Box 9"/>
          <p:cNvSpPr txBox="1">
            <a:spLocks noChangeArrowheads="1"/>
          </p:cNvSpPr>
          <p:nvPr userDrawn="1"/>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lt1" tx1="dk1" bg2="lt2" tx2="dk2" accent1="accent1" accent2="accent2" accent3="accent3" accent4="accent4" accent5="accent5" accent6="accent6" hlink="hlink" folHlink="folHlink"/>
  <p:sldLayoutIdLst>
    <p:sldLayoutId id="2147484138"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146" r:id="rId12"/>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3200" b="1">
          <a:solidFill>
            <a:srgbClr val="FF0000"/>
          </a:solidFill>
          <a:latin typeface="+mj-lt"/>
          <a:ea typeface="+mj-ea"/>
          <a:cs typeface="+mj-cs"/>
        </a:defRPr>
      </a:lvl1pPr>
      <a:lvl2pPr algn="l" rtl="0" eaLnBrk="0" fontAlgn="base" hangingPunct="0">
        <a:lnSpc>
          <a:spcPct val="85000"/>
        </a:lnSpc>
        <a:spcBef>
          <a:spcPct val="0"/>
        </a:spcBef>
        <a:spcAft>
          <a:spcPct val="0"/>
        </a:spcAft>
        <a:defRPr sz="3200" b="1">
          <a:solidFill>
            <a:srgbClr val="FF0000"/>
          </a:solidFill>
          <a:latin typeface="Arial" charset="0"/>
        </a:defRPr>
      </a:lvl2pPr>
      <a:lvl3pPr algn="l" rtl="0" eaLnBrk="0" fontAlgn="base" hangingPunct="0">
        <a:lnSpc>
          <a:spcPct val="85000"/>
        </a:lnSpc>
        <a:spcBef>
          <a:spcPct val="0"/>
        </a:spcBef>
        <a:spcAft>
          <a:spcPct val="0"/>
        </a:spcAft>
        <a:defRPr sz="3200" b="1">
          <a:solidFill>
            <a:srgbClr val="FF0000"/>
          </a:solidFill>
          <a:latin typeface="Arial" charset="0"/>
        </a:defRPr>
      </a:lvl3pPr>
      <a:lvl4pPr algn="l" rtl="0" eaLnBrk="0" fontAlgn="base" hangingPunct="0">
        <a:lnSpc>
          <a:spcPct val="85000"/>
        </a:lnSpc>
        <a:spcBef>
          <a:spcPct val="0"/>
        </a:spcBef>
        <a:spcAft>
          <a:spcPct val="0"/>
        </a:spcAft>
        <a:defRPr sz="3200" b="1">
          <a:solidFill>
            <a:srgbClr val="FF0000"/>
          </a:solidFill>
          <a:latin typeface="Arial" charset="0"/>
        </a:defRPr>
      </a:lvl4pPr>
      <a:lvl5pPr algn="l" rtl="0" eaLnBrk="0" fontAlgn="base" hangingPunct="0">
        <a:lnSpc>
          <a:spcPct val="85000"/>
        </a:lnSpc>
        <a:spcBef>
          <a:spcPct val="0"/>
        </a:spcBef>
        <a:spcAft>
          <a:spcPct val="0"/>
        </a:spcAft>
        <a:defRPr sz="3200" b="1">
          <a:solidFill>
            <a:srgbClr val="FF0000"/>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53730"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FB5214BE-6449-4622-A1CA-0BF8E9D38877}" type="datetime1">
              <a:rPr lang="en-US" smtClean="0"/>
              <a:pPr>
                <a:defRPr/>
              </a:pPr>
              <a:t>10/11/2012</a:t>
            </a:fld>
            <a:endParaRPr lang="en-US" dirty="0"/>
          </a:p>
        </p:txBody>
      </p:sp>
      <p:sp>
        <p:nvSpPr>
          <p:cNvPr id="1353731"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3732"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7F7E7C18-A0FF-45FE-8F06-B3A8BD0A1A58}" type="slidenum">
              <a:rPr lang="en-US"/>
              <a:pPr>
                <a:defRPr/>
              </a:pPr>
              <a:t>‹#›</a:t>
            </a:fld>
            <a:endParaRPr lang="en-US" dirty="0"/>
          </a:p>
        </p:txBody>
      </p:sp>
      <p:pic>
        <p:nvPicPr>
          <p:cNvPr id="4101" name="Picture 5"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4102" name="Rectangle 6"/>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Rectangle 7"/>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353736"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4105"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Tree>
  </p:cSld>
  <p:clrMap bg1="dk2" tx1="lt1" bg2="dk1" tx2="lt2" accent1="accent1" accent2="accent2" accent3="accent3" accent4="accent4" accent5="accent5" accent6="accent6" hlink="hlink" folHlink="folHlink"/>
  <p:sldLayoutIdLst>
    <p:sldLayoutId id="2147484139"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1"/>
          </a:solidFill>
          <a:latin typeface="+mj-lt"/>
          <a:ea typeface="+mj-ea"/>
          <a:cs typeface="+mj-cs"/>
        </a:defRPr>
      </a:lvl1pPr>
      <a:lvl2pPr algn="l" rtl="0" eaLnBrk="0" fontAlgn="base" hangingPunct="0">
        <a:lnSpc>
          <a:spcPct val="85000"/>
        </a:lnSpc>
        <a:spcBef>
          <a:spcPct val="0"/>
        </a:spcBef>
        <a:spcAft>
          <a:spcPct val="0"/>
        </a:spcAft>
        <a:defRPr sz="4000" b="1">
          <a:solidFill>
            <a:schemeClr val="tx1"/>
          </a:solidFill>
          <a:latin typeface="Arial" charset="0"/>
        </a:defRPr>
      </a:lvl2pPr>
      <a:lvl3pPr algn="l" rtl="0" eaLnBrk="0" fontAlgn="base" hangingPunct="0">
        <a:lnSpc>
          <a:spcPct val="85000"/>
        </a:lnSpc>
        <a:spcBef>
          <a:spcPct val="0"/>
        </a:spcBef>
        <a:spcAft>
          <a:spcPct val="0"/>
        </a:spcAft>
        <a:defRPr sz="4000" b="1">
          <a:solidFill>
            <a:schemeClr val="tx1"/>
          </a:solidFill>
          <a:latin typeface="Arial" charset="0"/>
        </a:defRPr>
      </a:lvl3pPr>
      <a:lvl4pPr algn="l" rtl="0" eaLnBrk="0" fontAlgn="base" hangingPunct="0">
        <a:lnSpc>
          <a:spcPct val="85000"/>
        </a:lnSpc>
        <a:spcBef>
          <a:spcPct val="0"/>
        </a:spcBef>
        <a:spcAft>
          <a:spcPct val="0"/>
        </a:spcAft>
        <a:defRPr sz="4000" b="1">
          <a:solidFill>
            <a:schemeClr val="tx1"/>
          </a:solidFill>
          <a:latin typeface="Arial" charset="0"/>
        </a:defRPr>
      </a:lvl4pPr>
      <a:lvl5pPr algn="l" rtl="0" eaLnBrk="0" fontAlgn="base" hangingPunct="0">
        <a:lnSpc>
          <a:spcPct val="85000"/>
        </a:lnSpc>
        <a:spcBef>
          <a:spcPct val="0"/>
        </a:spcBef>
        <a:spcAft>
          <a:spcPct val="0"/>
        </a:spcAft>
        <a:defRPr sz="4000" b="1">
          <a:solidFill>
            <a:schemeClr val="tx1"/>
          </a:solidFill>
          <a:latin typeface="Arial" charset="0"/>
        </a:defRPr>
      </a:lvl5pPr>
      <a:lvl6pPr marL="457200" algn="l" rtl="0" fontAlgn="base">
        <a:lnSpc>
          <a:spcPct val="85000"/>
        </a:lnSpc>
        <a:spcBef>
          <a:spcPct val="0"/>
        </a:spcBef>
        <a:spcAft>
          <a:spcPct val="0"/>
        </a:spcAft>
        <a:defRPr sz="4000" b="1">
          <a:solidFill>
            <a:schemeClr val="tx1"/>
          </a:solidFill>
          <a:latin typeface="Arial" charset="0"/>
        </a:defRPr>
      </a:lvl6pPr>
      <a:lvl7pPr marL="914400" algn="l" rtl="0" fontAlgn="base">
        <a:lnSpc>
          <a:spcPct val="85000"/>
        </a:lnSpc>
        <a:spcBef>
          <a:spcPct val="0"/>
        </a:spcBef>
        <a:spcAft>
          <a:spcPct val="0"/>
        </a:spcAft>
        <a:defRPr sz="4000" b="1">
          <a:solidFill>
            <a:schemeClr val="tx1"/>
          </a:solidFill>
          <a:latin typeface="Arial" charset="0"/>
        </a:defRPr>
      </a:lvl7pPr>
      <a:lvl8pPr marL="1371600" algn="l" rtl="0" fontAlgn="base">
        <a:lnSpc>
          <a:spcPct val="85000"/>
        </a:lnSpc>
        <a:spcBef>
          <a:spcPct val="0"/>
        </a:spcBef>
        <a:spcAft>
          <a:spcPct val="0"/>
        </a:spcAft>
        <a:defRPr sz="4000" b="1">
          <a:solidFill>
            <a:schemeClr val="tx1"/>
          </a:solidFill>
          <a:latin typeface="Arial" charset="0"/>
        </a:defRPr>
      </a:lvl8pPr>
      <a:lvl9pPr marL="1828800" algn="l" rtl="0" fontAlgn="base">
        <a:lnSpc>
          <a:spcPct val="85000"/>
        </a:lnSpc>
        <a:spcBef>
          <a:spcPct val="0"/>
        </a:spcBef>
        <a:spcAft>
          <a:spcPct val="0"/>
        </a:spcAft>
        <a:defRPr sz="4000" b="1">
          <a:solidFill>
            <a:schemeClr val="tx1"/>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1"/>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55778"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2A2D51BF-3F21-4985-AFB7-56CE39AFC909}" type="datetime1">
              <a:rPr lang="en-US" smtClean="0"/>
              <a:pPr>
                <a:defRPr/>
              </a:pPr>
              <a:t>10/11/2012</a:t>
            </a:fld>
            <a:endParaRPr lang="en-US" dirty="0"/>
          </a:p>
        </p:txBody>
      </p:sp>
      <p:sp>
        <p:nvSpPr>
          <p:cNvPr id="1355779"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5780"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07B0276A-E24C-4E28-8CA5-65F4F6D69AB8}" type="slidenum">
              <a:rPr lang="en-US"/>
              <a:pPr>
                <a:defRPr/>
              </a:pPr>
              <a:t>‹#›</a:t>
            </a:fld>
            <a:endParaRPr lang="en-US" dirty="0"/>
          </a:p>
        </p:txBody>
      </p:sp>
      <p:sp>
        <p:nvSpPr>
          <p:cNvPr id="5125"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6"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355783"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128"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5129"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Tree>
  </p:cSld>
  <p:clrMap bg1="lt1" tx1="dk1" bg2="lt2" tx2="dk2" accent1="accent1" accent2="accent2" accent3="accent3" accent4="accent4" accent5="accent5" accent6="accent6" hlink="hlink" folHlink="folHlink"/>
  <p:sldLayoutIdLst>
    <p:sldLayoutId id="2147484140"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1"/>
          </a:solidFill>
          <a:latin typeface="+mj-lt"/>
          <a:ea typeface="+mj-ea"/>
          <a:cs typeface="+mj-cs"/>
        </a:defRPr>
      </a:lvl1pPr>
      <a:lvl2pPr algn="l" rtl="0" eaLnBrk="0" fontAlgn="base" hangingPunct="0">
        <a:lnSpc>
          <a:spcPct val="85000"/>
        </a:lnSpc>
        <a:spcBef>
          <a:spcPct val="0"/>
        </a:spcBef>
        <a:spcAft>
          <a:spcPct val="0"/>
        </a:spcAft>
        <a:defRPr sz="4000" b="1">
          <a:solidFill>
            <a:schemeClr val="tx1"/>
          </a:solidFill>
          <a:latin typeface="Arial" charset="0"/>
        </a:defRPr>
      </a:lvl2pPr>
      <a:lvl3pPr algn="l" rtl="0" eaLnBrk="0" fontAlgn="base" hangingPunct="0">
        <a:lnSpc>
          <a:spcPct val="85000"/>
        </a:lnSpc>
        <a:spcBef>
          <a:spcPct val="0"/>
        </a:spcBef>
        <a:spcAft>
          <a:spcPct val="0"/>
        </a:spcAft>
        <a:defRPr sz="4000" b="1">
          <a:solidFill>
            <a:schemeClr val="tx1"/>
          </a:solidFill>
          <a:latin typeface="Arial" charset="0"/>
        </a:defRPr>
      </a:lvl3pPr>
      <a:lvl4pPr algn="l" rtl="0" eaLnBrk="0" fontAlgn="base" hangingPunct="0">
        <a:lnSpc>
          <a:spcPct val="85000"/>
        </a:lnSpc>
        <a:spcBef>
          <a:spcPct val="0"/>
        </a:spcBef>
        <a:spcAft>
          <a:spcPct val="0"/>
        </a:spcAft>
        <a:defRPr sz="4000" b="1">
          <a:solidFill>
            <a:schemeClr val="tx1"/>
          </a:solidFill>
          <a:latin typeface="Arial" charset="0"/>
        </a:defRPr>
      </a:lvl4pPr>
      <a:lvl5pPr algn="l" rtl="0" eaLnBrk="0" fontAlgn="base" hangingPunct="0">
        <a:lnSpc>
          <a:spcPct val="85000"/>
        </a:lnSpc>
        <a:spcBef>
          <a:spcPct val="0"/>
        </a:spcBef>
        <a:spcAft>
          <a:spcPct val="0"/>
        </a:spcAft>
        <a:defRPr sz="4000" b="1">
          <a:solidFill>
            <a:schemeClr val="tx1"/>
          </a:solidFill>
          <a:latin typeface="Arial" charset="0"/>
        </a:defRPr>
      </a:lvl5pPr>
      <a:lvl6pPr marL="457200" algn="l" rtl="0" fontAlgn="base">
        <a:lnSpc>
          <a:spcPct val="85000"/>
        </a:lnSpc>
        <a:spcBef>
          <a:spcPct val="0"/>
        </a:spcBef>
        <a:spcAft>
          <a:spcPct val="0"/>
        </a:spcAft>
        <a:defRPr sz="4000" b="1">
          <a:solidFill>
            <a:schemeClr val="tx1"/>
          </a:solidFill>
          <a:latin typeface="Arial" charset="0"/>
        </a:defRPr>
      </a:lvl6pPr>
      <a:lvl7pPr marL="914400" algn="l" rtl="0" fontAlgn="base">
        <a:lnSpc>
          <a:spcPct val="85000"/>
        </a:lnSpc>
        <a:spcBef>
          <a:spcPct val="0"/>
        </a:spcBef>
        <a:spcAft>
          <a:spcPct val="0"/>
        </a:spcAft>
        <a:defRPr sz="4000" b="1">
          <a:solidFill>
            <a:schemeClr val="tx1"/>
          </a:solidFill>
          <a:latin typeface="Arial" charset="0"/>
        </a:defRPr>
      </a:lvl7pPr>
      <a:lvl8pPr marL="1371600" algn="l" rtl="0" fontAlgn="base">
        <a:lnSpc>
          <a:spcPct val="85000"/>
        </a:lnSpc>
        <a:spcBef>
          <a:spcPct val="0"/>
        </a:spcBef>
        <a:spcAft>
          <a:spcPct val="0"/>
        </a:spcAft>
        <a:defRPr sz="4000" b="1">
          <a:solidFill>
            <a:schemeClr val="tx1"/>
          </a:solidFill>
          <a:latin typeface="Arial" charset="0"/>
        </a:defRPr>
      </a:lvl8pPr>
      <a:lvl9pPr marL="1828800" algn="l" rtl="0" fontAlgn="base">
        <a:lnSpc>
          <a:spcPct val="85000"/>
        </a:lnSpc>
        <a:spcBef>
          <a:spcPct val="0"/>
        </a:spcBef>
        <a:spcAft>
          <a:spcPct val="0"/>
        </a:spcAft>
        <a:defRPr sz="4000" b="1">
          <a:solidFill>
            <a:schemeClr val="tx1"/>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1"/>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0000"/>
        </a:solidFill>
        <a:effectLst/>
      </p:bgPr>
    </p:bg>
    <p:spTree>
      <p:nvGrpSpPr>
        <p:cNvPr id="1" name=""/>
        <p:cNvGrpSpPr/>
        <p:nvPr/>
      </p:nvGrpSpPr>
      <p:grpSpPr>
        <a:xfrm>
          <a:off x="0" y="0"/>
          <a:ext cx="0" cy="0"/>
          <a:chOff x="0" y="0"/>
          <a:chExt cx="0" cy="0"/>
        </a:xfrm>
      </p:grpSpPr>
      <p:sp>
        <p:nvSpPr>
          <p:cNvPr id="1357826"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BFC7C6A2-D658-4997-B921-5D7B2F6EBC02}" type="datetime1">
              <a:rPr lang="en-US" smtClean="0"/>
              <a:pPr>
                <a:defRPr/>
              </a:pPr>
              <a:t>10/11/2012</a:t>
            </a:fld>
            <a:endParaRPr lang="en-US" dirty="0"/>
          </a:p>
        </p:txBody>
      </p:sp>
      <p:sp>
        <p:nvSpPr>
          <p:cNvPr id="1357827"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7828"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BF1EAF0D-F660-43FD-BE07-4ECF5D11F674}" type="slidenum">
              <a:rPr lang="en-US"/>
              <a:pPr>
                <a:defRPr/>
              </a:pPr>
              <a:t>‹#›</a:t>
            </a:fld>
            <a:endParaRPr lang="en-US" dirty="0"/>
          </a:p>
        </p:txBody>
      </p:sp>
      <p:sp>
        <p:nvSpPr>
          <p:cNvPr id="6149"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0"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357831"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6152"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41"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folHlink"/>
          </a:solidFill>
          <a:latin typeface="+mj-lt"/>
          <a:ea typeface="+mj-ea"/>
          <a:cs typeface="+mj-cs"/>
        </a:defRPr>
      </a:lvl1pPr>
      <a:lvl2pPr algn="l" rtl="0" eaLnBrk="0" fontAlgn="base" hangingPunct="0">
        <a:lnSpc>
          <a:spcPct val="85000"/>
        </a:lnSpc>
        <a:spcBef>
          <a:spcPct val="0"/>
        </a:spcBef>
        <a:spcAft>
          <a:spcPct val="0"/>
        </a:spcAft>
        <a:defRPr sz="4000" b="1">
          <a:solidFill>
            <a:schemeClr val="folHlink"/>
          </a:solidFill>
          <a:latin typeface="Arial" charset="0"/>
        </a:defRPr>
      </a:lvl2pPr>
      <a:lvl3pPr algn="l" rtl="0" eaLnBrk="0" fontAlgn="base" hangingPunct="0">
        <a:lnSpc>
          <a:spcPct val="85000"/>
        </a:lnSpc>
        <a:spcBef>
          <a:spcPct val="0"/>
        </a:spcBef>
        <a:spcAft>
          <a:spcPct val="0"/>
        </a:spcAft>
        <a:defRPr sz="4000" b="1">
          <a:solidFill>
            <a:schemeClr val="folHlink"/>
          </a:solidFill>
          <a:latin typeface="Arial" charset="0"/>
        </a:defRPr>
      </a:lvl3pPr>
      <a:lvl4pPr algn="l" rtl="0" eaLnBrk="0" fontAlgn="base" hangingPunct="0">
        <a:lnSpc>
          <a:spcPct val="85000"/>
        </a:lnSpc>
        <a:spcBef>
          <a:spcPct val="0"/>
        </a:spcBef>
        <a:spcAft>
          <a:spcPct val="0"/>
        </a:spcAft>
        <a:defRPr sz="4000" b="1">
          <a:solidFill>
            <a:schemeClr val="folHlink"/>
          </a:solidFill>
          <a:latin typeface="Arial" charset="0"/>
        </a:defRPr>
      </a:lvl4pPr>
      <a:lvl5pPr algn="l" rtl="0" eaLnBrk="0" fontAlgn="base" hangingPunct="0">
        <a:lnSpc>
          <a:spcPct val="85000"/>
        </a:lnSpc>
        <a:spcBef>
          <a:spcPct val="0"/>
        </a:spcBef>
        <a:spcAft>
          <a:spcPct val="0"/>
        </a:spcAft>
        <a:defRPr sz="4000" b="1">
          <a:solidFill>
            <a:schemeClr val="folHlink"/>
          </a:solidFill>
          <a:latin typeface="Arial" charset="0"/>
        </a:defRPr>
      </a:lvl5pPr>
      <a:lvl6pPr marL="457200" algn="l" rtl="0" fontAlgn="base">
        <a:lnSpc>
          <a:spcPct val="85000"/>
        </a:lnSpc>
        <a:spcBef>
          <a:spcPct val="0"/>
        </a:spcBef>
        <a:spcAft>
          <a:spcPct val="0"/>
        </a:spcAft>
        <a:defRPr sz="4000" b="1">
          <a:solidFill>
            <a:schemeClr val="folHlink"/>
          </a:solidFill>
          <a:latin typeface="Arial" charset="0"/>
        </a:defRPr>
      </a:lvl6pPr>
      <a:lvl7pPr marL="914400" algn="l" rtl="0" fontAlgn="base">
        <a:lnSpc>
          <a:spcPct val="85000"/>
        </a:lnSpc>
        <a:spcBef>
          <a:spcPct val="0"/>
        </a:spcBef>
        <a:spcAft>
          <a:spcPct val="0"/>
        </a:spcAft>
        <a:defRPr sz="4000" b="1">
          <a:solidFill>
            <a:schemeClr val="folHlink"/>
          </a:solidFill>
          <a:latin typeface="Arial" charset="0"/>
        </a:defRPr>
      </a:lvl7pPr>
      <a:lvl8pPr marL="1371600" algn="l" rtl="0" fontAlgn="base">
        <a:lnSpc>
          <a:spcPct val="85000"/>
        </a:lnSpc>
        <a:spcBef>
          <a:spcPct val="0"/>
        </a:spcBef>
        <a:spcAft>
          <a:spcPct val="0"/>
        </a:spcAft>
        <a:defRPr sz="4000" b="1">
          <a:solidFill>
            <a:schemeClr val="folHlink"/>
          </a:solidFill>
          <a:latin typeface="Arial" charset="0"/>
        </a:defRPr>
      </a:lvl8pPr>
      <a:lvl9pPr marL="1828800" algn="l" rtl="0" fontAlgn="base">
        <a:lnSpc>
          <a:spcPct val="85000"/>
        </a:lnSpc>
        <a:spcBef>
          <a:spcPct val="0"/>
        </a:spcBef>
        <a:spcAft>
          <a:spcPct val="0"/>
        </a:spcAft>
        <a:defRPr sz="4000" b="1">
          <a:solidFill>
            <a:schemeClr val="folHlink"/>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2"/>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53602"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B6CF2C55-8BCF-43AC-A271-7FFDABD836ED}" type="datetime1">
              <a:rPr lang="en-US" smtClean="0"/>
              <a:pPr>
                <a:defRPr/>
              </a:pPr>
              <a:t>10/11/2012</a:t>
            </a:fld>
            <a:endParaRPr lang="en-US" dirty="0"/>
          </a:p>
        </p:txBody>
      </p:sp>
      <p:sp>
        <p:nvSpPr>
          <p:cNvPr id="7171" name="Rectangle 3"/>
          <p:cNvSpPr>
            <a:spLocks noGrp="1" noChangeArrowheads="1"/>
          </p:cNvSpPr>
          <p:nvPr>
            <p:ph type="title"/>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333375" y="1185863"/>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53605" name="Rectangle 5"/>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53606" name="Rectangle 6"/>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CCFBE5FE-758F-4541-A86F-BB2C06AEA7BA}" type="slidenum">
              <a:rPr lang="en-US"/>
              <a:pPr>
                <a:defRPr/>
              </a:pPr>
              <a:t>‹#›</a:t>
            </a:fld>
            <a:endParaRPr lang="en-US" dirty="0"/>
          </a:p>
        </p:txBody>
      </p:sp>
      <p:sp>
        <p:nvSpPr>
          <p:cNvPr id="3353607" name="Rectangle 7"/>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7176" name="Picture 8" descr="ti_stk_2c_pos_rgb"/>
          <p:cNvPicPr>
            <a:picLocks noChangeAspect="1" noChangeArrowheads="1"/>
          </p:cNvPicPr>
          <p:nvPr/>
        </p:nvPicPr>
        <p:blipFill>
          <a:blip r:embed="rId18" cstate="print"/>
          <a:srcRect/>
          <a:stretch>
            <a:fillRect/>
          </a:stretch>
        </p:blipFill>
        <p:spPr bwMode="auto">
          <a:xfrm>
            <a:off x="6629400" y="6418263"/>
            <a:ext cx="1136650" cy="280987"/>
          </a:xfrm>
          <a:prstGeom prst="rect">
            <a:avLst/>
          </a:prstGeom>
          <a:noFill/>
          <a:ln w="9525">
            <a:noFill/>
            <a:miter lim="800000"/>
            <a:headEnd/>
            <a:tailEnd/>
          </a:ln>
        </p:spPr>
      </p:pic>
      <p:sp>
        <p:nvSpPr>
          <p:cNvPr id="3353609"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lt1" tx1="dk1" bg2="lt2" tx2="dk2" accent1="accent1" accent2="accent2" accent3="accent3" accent4="accent4" accent5="accent5" accent6="accent6" hlink="hlink" folHlink="folHlink"/>
  <p:sldLayoutIdLst>
    <p:sldLayoutId id="214748414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3200" b="1">
          <a:solidFill>
            <a:srgbClr val="FF0000"/>
          </a:solidFill>
          <a:latin typeface="+mj-lt"/>
          <a:ea typeface="+mj-ea"/>
          <a:cs typeface="+mj-cs"/>
        </a:defRPr>
      </a:lvl1pPr>
      <a:lvl2pPr algn="l" rtl="0" eaLnBrk="0" fontAlgn="base" hangingPunct="0">
        <a:lnSpc>
          <a:spcPct val="85000"/>
        </a:lnSpc>
        <a:spcBef>
          <a:spcPct val="0"/>
        </a:spcBef>
        <a:spcAft>
          <a:spcPct val="0"/>
        </a:spcAft>
        <a:defRPr sz="3200" b="1">
          <a:solidFill>
            <a:srgbClr val="FF0000"/>
          </a:solidFill>
          <a:latin typeface="Arial" charset="0"/>
        </a:defRPr>
      </a:lvl2pPr>
      <a:lvl3pPr algn="l" rtl="0" eaLnBrk="0" fontAlgn="base" hangingPunct="0">
        <a:lnSpc>
          <a:spcPct val="85000"/>
        </a:lnSpc>
        <a:spcBef>
          <a:spcPct val="0"/>
        </a:spcBef>
        <a:spcAft>
          <a:spcPct val="0"/>
        </a:spcAft>
        <a:defRPr sz="3200" b="1">
          <a:solidFill>
            <a:srgbClr val="FF0000"/>
          </a:solidFill>
          <a:latin typeface="Arial" charset="0"/>
        </a:defRPr>
      </a:lvl3pPr>
      <a:lvl4pPr algn="l" rtl="0" eaLnBrk="0" fontAlgn="base" hangingPunct="0">
        <a:lnSpc>
          <a:spcPct val="85000"/>
        </a:lnSpc>
        <a:spcBef>
          <a:spcPct val="0"/>
        </a:spcBef>
        <a:spcAft>
          <a:spcPct val="0"/>
        </a:spcAft>
        <a:defRPr sz="3200" b="1">
          <a:solidFill>
            <a:srgbClr val="FF0000"/>
          </a:solidFill>
          <a:latin typeface="Arial" charset="0"/>
        </a:defRPr>
      </a:lvl4pPr>
      <a:lvl5pPr algn="l" rtl="0" eaLnBrk="0" fontAlgn="base" hangingPunct="0">
        <a:lnSpc>
          <a:spcPct val="85000"/>
        </a:lnSpc>
        <a:spcBef>
          <a:spcPct val="0"/>
        </a:spcBef>
        <a:spcAft>
          <a:spcPct val="0"/>
        </a:spcAft>
        <a:defRPr sz="3200" b="1">
          <a:solidFill>
            <a:srgbClr val="FF0000"/>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56674"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CA7A8E8C-32F8-4E22-845B-3CC71F03BC51}" type="datetime1">
              <a:rPr lang="en-US" smtClean="0"/>
              <a:pPr>
                <a:defRPr/>
              </a:pPr>
              <a:t>10/11/2012</a:t>
            </a:fld>
            <a:endParaRPr lang="en-US" dirty="0"/>
          </a:p>
        </p:txBody>
      </p:sp>
      <p:sp>
        <p:nvSpPr>
          <p:cNvPr id="3356675"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56676"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21F096DB-B4F1-4765-A785-AB0B7C3E968E}" type="slidenum">
              <a:rPr lang="en-US"/>
              <a:pPr>
                <a:defRPr/>
              </a:pPr>
              <a:t>‹#›</a:t>
            </a:fld>
            <a:endParaRPr lang="en-US" dirty="0"/>
          </a:p>
        </p:txBody>
      </p:sp>
      <p:pic>
        <p:nvPicPr>
          <p:cNvPr id="8197" name="Picture 5"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8198" name="Rectangle 6"/>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9" name="Rectangle 7"/>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356680"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8201"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
        <p:nvSpPr>
          <p:cNvPr id="3356682" name="Text Box 10"/>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dk2" tx1="lt1" bg2="dk1" tx2="lt2" accent1="accent1" accent2="accent2" accent3="accent3" accent4="accent4" accent5="accent5" accent6="accent6" hlink="hlink" folHlink="folHlink"/>
  <p:sldLayoutIdLst>
    <p:sldLayoutId id="2147484143"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1"/>
          </a:solidFill>
          <a:latin typeface="+mj-lt"/>
          <a:ea typeface="+mj-ea"/>
          <a:cs typeface="+mj-cs"/>
        </a:defRPr>
      </a:lvl1pPr>
      <a:lvl2pPr algn="l" rtl="0" eaLnBrk="0" fontAlgn="base" hangingPunct="0">
        <a:lnSpc>
          <a:spcPct val="85000"/>
        </a:lnSpc>
        <a:spcBef>
          <a:spcPct val="0"/>
        </a:spcBef>
        <a:spcAft>
          <a:spcPct val="0"/>
        </a:spcAft>
        <a:defRPr sz="4000" b="1">
          <a:solidFill>
            <a:schemeClr val="tx1"/>
          </a:solidFill>
          <a:latin typeface="Arial" charset="0"/>
        </a:defRPr>
      </a:lvl2pPr>
      <a:lvl3pPr algn="l" rtl="0" eaLnBrk="0" fontAlgn="base" hangingPunct="0">
        <a:lnSpc>
          <a:spcPct val="85000"/>
        </a:lnSpc>
        <a:spcBef>
          <a:spcPct val="0"/>
        </a:spcBef>
        <a:spcAft>
          <a:spcPct val="0"/>
        </a:spcAft>
        <a:defRPr sz="4000" b="1">
          <a:solidFill>
            <a:schemeClr val="tx1"/>
          </a:solidFill>
          <a:latin typeface="Arial" charset="0"/>
        </a:defRPr>
      </a:lvl3pPr>
      <a:lvl4pPr algn="l" rtl="0" eaLnBrk="0" fontAlgn="base" hangingPunct="0">
        <a:lnSpc>
          <a:spcPct val="85000"/>
        </a:lnSpc>
        <a:spcBef>
          <a:spcPct val="0"/>
        </a:spcBef>
        <a:spcAft>
          <a:spcPct val="0"/>
        </a:spcAft>
        <a:defRPr sz="4000" b="1">
          <a:solidFill>
            <a:schemeClr val="tx1"/>
          </a:solidFill>
          <a:latin typeface="Arial" charset="0"/>
        </a:defRPr>
      </a:lvl4pPr>
      <a:lvl5pPr algn="l" rtl="0" eaLnBrk="0" fontAlgn="base" hangingPunct="0">
        <a:lnSpc>
          <a:spcPct val="85000"/>
        </a:lnSpc>
        <a:spcBef>
          <a:spcPct val="0"/>
        </a:spcBef>
        <a:spcAft>
          <a:spcPct val="0"/>
        </a:spcAft>
        <a:defRPr sz="4000" b="1">
          <a:solidFill>
            <a:schemeClr val="tx1"/>
          </a:solidFill>
          <a:latin typeface="Arial" charset="0"/>
        </a:defRPr>
      </a:lvl5pPr>
      <a:lvl6pPr marL="457200" algn="l" rtl="0" fontAlgn="base">
        <a:lnSpc>
          <a:spcPct val="85000"/>
        </a:lnSpc>
        <a:spcBef>
          <a:spcPct val="0"/>
        </a:spcBef>
        <a:spcAft>
          <a:spcPct val="0"/>
        </a:spcAft>
        <a:defRPr sz="4000" b="1">
          <a:solidFill>
            <a:schemeClr val="tx1"/>
          </a:solidFill>
          <a:latin typeface="Arial" charset="0"/>
        </a:defRPr>
      </a:lvl6pPr>
      <a:lvl7pPr marL="914400" algn="l" rtl="0" fontAlgn="base">
        <a:lnSpc>
          <a:spcPct val="85000"/>
        </a:lnSpc>
        <a:spcBef>
          <a:spcPct val="0"/>
        </a:spcBef>
        <a:spcAft>
          <a:spcPct val="0"/>
        </a:spcAft>
        <a:defRPr sz="4000" b="1">
          <a:solidFill>
            <a:schemeClr val="tx1"/>
          </a:solidFill>
          <a:latin typeface="Arial" charset="0"/>
        </a:defRPr>
      </a:lvl7pPr>
      <a:lvl8pPr marL="1371600" algn="l" rtl="0" fontAlgn="base">
        <a:lnSpc>
          <a:spcPct val="85000"/>
        </a:lnSpc>
        <a:spcBef>
          <a:spcPct val="0"/>
        </a:spcBef>
        <a:spcAft>
          <a:spcPct val="0"/>
        </a:spcAft>
        <a:defRPr sz="4000" b="1">
          <a:solidFill>
            <a:schemeClr val="tx1"/>
          </a:solidFill>
          <a:latin typeface="Arial" charset="0"/>
        </a:defRPr>
      </a:lvl8pPr>
      <a:lvl9pPr marL="1828800" algn="l" rtl="0" fontAlgn="base">
        <a:lnSpc>
          <a:spcPct val="85000"/>
        </a:lnSpc>
        <a:spcBef>
          <a:spcPct val="0"/>
        </a:spcBef>
        <a:spcAft>
          <a:spcPct val="0"/>
        </a:spcAft>
        <a:defRPr sz="4000" b="1">
          <a:solidFill>
            <a:schemeClr val="tx1"/>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1"/>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58722"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14BEC3D0-94B8-4299-A055-487AF9E7379A}" type="datetime1">
              <a:rPr lang="en-US" smtClean="0"/>
              <a:pPr>
                <a:defRPr/>
              </a:pPr>
              <a:t>10/11/2012</a:t>
            </a:fld>
            <a:endParaRPr lang="en-US" dirty="0"/>
          </a:p>
        </p:txBody>
      </p:sp>
      <p:sp>
        <p:nvSpPr>
          <p:cNvPr id="3358723"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58724"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4503F85D-4DC3-4364-A9CC-7BAF23A5679A}" type="slidenum">
              <a:rPr lang="en-US"/>
              <a:pPr>
                <a:defRPr/>
              </a:pPr>
              <a:t>‹#›</a:t>
            </a:fld>
            <a:endParaRPr lang="en-US" dirty="0"/>
          </a:p>
        </p:txBody>
      </p:sp>
      <p:sp>
        <p:nvSpPr>
          <p:cNvPr id="9221"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2"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358727"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9224"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9225"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
        <p:nvSpPr>
          <p:cNvPr id="3358730" name="Text Box 10"/>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Tree>
  </p:cSld>
  <p:clrMap bg1="lt1" tx1="dk1" bg2="lt2" tx2="dk2" accent1="accent1" accent2="accent2" accent3="accent3" accent4="accent4" accent5="accent5" accent6="accent6" hlink="hlink" folHlink="folHlink"/>
  <p:sldLayoutIdLst>
    <p:sldLayoutId id="2147484144"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2"/>
          </a:solidFill>
          <a:latin typeface="+mj-lt"/>
          <a:ea typeface="+mj-ea"/>
          <a:cs typeface="+mj-cs"/>
        </a:defRPr>
      </a:lvl1pPr>
      <a:lvl2pPr algn="l" rtl="0" eaLnBrk="0" fontAlgn="base" hangingPunct="0">
        <a:lnSpc>
          <a:spcPct val="85000"/>
        </a:lnSpc>
        <a:spcBef>
          <a:spcPct val="0"/>
        </a:spcBef>
        <a:spcAft>
          <a:spcPct val="0"/>
        </a:spcAft>
        <a:defRPr sz="4000" b="1">
          <a:solidFill>
            <a:schemeClr val="tx2"/>
          </a:solidFill>
          <a:latin typeface="Arial" charset="0"/>
        </a:defRPr>
      </a:lvl2pPr>
      <a:lvl3pPr algn="l" rtl="0" eaLnBrk="0" fontAlgn="base" hangingPunct="0">
        <a:lnSpc>
          <a:spcPct val="85000"/>
        </a:lnSpc>
        <a:spcBef>
          <a:spcPct val="0"/>
        </a:spcBef>
        <a:spcAft>
          <a:spcPct val="0"/>
        </a:spcAft>
        <a:defRPr sz="4000" b="1">
          <a:solidFill>
            <a:schemeClr val="tx2"/>
          </a:solidFill>
          <a:latin typeface="Arial" charset="0"/>
        </a:defRPr>
      </a:lvl3pPr>
      <a:lvl4pPr algn="l" rtl="0" eaLnBrk="0" fontAlgn="base" hangingPunct="0">
        <a:lnSpc>
          <a:spcPct val="85000"/>
        </a:lnSpc>
        <a:spcBef>
          <a:spcPct val="0"/>
        </a:spcBef>
        <a:spcAft>
          <a:spcPct val="0"/>
        </a:spcAft>
        <a:defRPr sz="4000" b="1">
          <a:solidFill>
            <a:schemeClr val="tx2"/>
          </a:solidFill>
          <a:latin typeface="Arial" charset="0"/>
        </a:defRPr>
      </a:lvl4pPr>
      <a:lvl5pPr algn="l" rtl="0" eaLnBrk="0" fontAlgn="base" hangingPunct="0">
        <a:lnSpc>
          <a:spcPct val="85000"/>
        </a:lnSpc>
        <a:spcBef>
          <a:spcPct val="0"/>
        </a:spcBef>
        <a:spcAft>
          <a:spcPct val="0"/>
        </a:spcAft>
        <a:defRPr sz="4000" b="1">
          <a:solidFill>
            <a:schemeClr val="tx2"/>
          </a:solidFill>
          <a:latin typeface="Arial" charset="0"/>
        </a:defRPr>
      </a:lvl5pPr>
      <a:lvl6pPr marL="457200" algn="l" rtl="0" fontAlgn="base">
        <a:lnSpc>
          <a:spcPct val="85000"/>
        </a:lnSpc>
        <a:spcBef>
          <a:spcPct val="0"/>
        </a:spcBef>
        <a:spcAft>
          <a:spcPct val="0"/>
        </a:spcAft>
        <a:defRPr sz="4000" b="1">
          <a:solidFill>
            <a:schemeClr val="tx2"/>
          </a:solidFill>
          <a:latin typeface="Arial" charset="0"/>
        </a:defRPr>
      </a:lvl6pPr>
      <a:lvl7pPr marL="914400" algn="l" rtl="0" fontAlgn="base">
        <a:lnSpc>
          <a:spcPct val="85000"/>
        </a:lnSpc>
        <a:spcBef>
          <a:spcPct val="0"/>
        </a:spcBef>
        <a:spcAft>
          <a:spcPct val="0"/>
        </a:spcAft>
        <a:defRPr sz="4000" b="1">
          <a:solidFill>
            <a:schemeClr val="tx2"/>
          </a:solidFill>
          <a:latin typeface="Arial" charset="0"/>
        </a:defRPr>
      </a:lvl7pPr>
      <a:lvl8pPr marL="1371600" algn="l" rtl="0" fontAlgn="base">
        <a:lnSpc>
          <a:spcPct val="85000"/>
        </a:lnSpc>
        <a:spcBef>
          <a:spcPct val="0"/>
        </a:spcBef>
        <a:spcAft>
          <a:spcPct val="0"/>
        </a:spcAft>
        <a:defRPr sz="4000" b="1">
          <a:solidFill>
            <a:schemeClr val="tx2"/>
          </a:solidFill>
          <a:latin typeface="Arial" charset="0"/>
        </a:defRPr>
      </a:lvl8pPr>
      <a:lvl9pPr marL="1828800" algn="l" rtl="0" fontAlgn="base">
        <a:lnSpc>
          <a:spcPct val="85000"/>
        </a:lnSpc>
        <a:spcBef>
          <a:spcPct val="0"/>
        </a:spcBef>
        <a:spcAft>
          <a:spcPct val="0"/>
        </a:spcAft>
        <a:defRPr sz="4000" b="1">
          <a:solidFill>
            <a:schemeClr val="tx2"/>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2"/>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dt" sz="quarter" idx="10"/>
          </p:nvPr>
        </p:nvSpPr>
        <p:spPr>
          <a:noFill/>
        </p:spPr>
        <p:txBody>
          <a:bodyPr/>
          <a:lstStyle/>
          <a:p>
            <a:fld id="{9A9C3589-CBF0-424D-899D-62D73C235871}" type="datetime1">
              <a:rPr lang="en-US" smtClean="0"/>
              <a:pPr/>
              <a:t>10/11/2012</a:t>
            </a:fld>
            <a:endParaRPr lang="en-US" dirty="0"/>
          </a:p>
        </p:txBody>
      </p:sp>
      <p:sp>
        <p:nvSpPr>
          <p:cNvPr id="19459" name="Rectangle 3"/>
          <p:cNvSpPr>
            <a:spLocks noGrp="1" noChangeArrowheads="1"/>
          </p:cNvSpPr>
          <p:nvPr>
            <p:ph type="ftr" sz="quarter" idx="11"/>
          </p:nvPr>
        </p:nvSpPr>
        <p:spPr>
          <a:noFill/>
        </p:spPr>
        <p:txBody>
          <a:bodyPr/>
          <a:lstStyle/>
          <a:p>
            <a:r>
              <a:rPr lang="en-US" dirty="0" smtClean="0"/>
              <a:t>Open Event Machine</a:t>
            </a:r>
            <a:endParaRPr lang="en-US" dirty="0"/>
          </a:p>
        </p:txBody>
      </p:sp>
      <p:sp>
        <p:nvSpPr>
          <p:cNvPr id="19460" name="Rectangle 4"/>
          <p:cNvSpPr>
            <a:spLocks noGrp="1" noChangeArrowheads="1"/>
          </p:cNvSpPr>
          <p:nvPr>
            <p:ph type="sldNum" sz="quarter" idx="12"/>
          </p:nvPr>
        </p:nvSpPr>
        <p:spPr>
          <a:noFill/>
        </p:spPr>
        <p:txBody>
          <a:bodyPr/>
          <a:lstStyle/>
          <a:p>
            <a:fld id="{6D088FDB-C336-4CBA-A057-4DFD84863CDF}" type="slidenum">
              <a:rPr lang="en-US" smtClean="0"/>
              <a:pPr/>
              <a:t>1</a:t>
            </a:fld>
            <a:endParaRPr lang="en-US" dirty="0" smtClean="0"/>
          </a:p>
        </p:txBody>
      </p:sp>
      <p:sp>
        <p:nvSpPr>
          <p:cNvPr id="19461" name="Rectangle 6"/>
          <p:cNvSpPr>
            <a:spLocks noGrp="1" noChangeArrowheads="1"/>
          </p:cNvSpPr>
          <p:nvPr>
            <p:ph type="ctrTitle"/>
          </p:nvPr>
        </p:nvSpPr>
        <p:spPr/>
        <p:txBody>
          <a:bodyPr/>
          <a:lstStyle/>
          <a:p>
            <a:pPr algn="ctr" eaLnBrk="1" hangingPunct="1"/>
            <a:r>
              <a:rPr lang="en-US" dirty="0" smtClean="0"/>
              <a:t>Open Event Machine</a:t>
            </a:r>
          </a:p>
        </p:txBody>
      </p:sp>
      <p:sp>
        <p:nvSpPr>
          <p:cNvPr id="19462" name="Rectangle 7"/>
          <p:cNvSpPr>
            <a:spLocks noGrp="1" noChangeArrowheads="1"/>
          </p:cNvSpPr>
          <p:nvPr>
            <p:ph type="subTitle" idx="1"/>
          </p:nvPr>
        </p:nvSpPr>
        <p:spPr/>
        <p:txBody>
          <a:bodyPr/>
          <a:lstStyle/>
          <a:p>
            <a:pPr marL="0" indent="0" algn="ctr" eaLnBrk="1" hangingPunct="1"/>
            <a:r>
              <a:rPr lang="en-US" dirty="0" smtClean="0"/>
              <a:t>Multicore Processor Business Unit</a:t>
            </a:r>
          </a:p>
          <a:p>
            <a:pPr marL="0" indent="0" algn="ctr" eaLnBrk="1" hangingPunct="1"/>
            <a:r>
              <a:rPr lang="en-US" dirty="0" smtClean="0"/>
              <a:t>Application </a:t>
            </a:r>
            <a:r>
              <a:rPr lang="en-US" dirty="0" smtClean="0"/>
              <a:t>Team</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10</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Event Processing Life Cycle Concept 1/2</a:t>
            </a:r>
          </a:p>
        </p:txBody>
      </p:sp>
      <p:sp>
        <p:nvSpPr>
          <p:cNvPr id="11269" name="Rectangle 5"/>
          <p:cNvSpPr>
            <a:spLocks noGrp="1" noChangeArrowheads="1"/>
          </p:cNvSpPr>
          <p:nvPr>
            <p:ph type="body" idx="1"/>
          </p:nvPr>
        </p:nvSpPr>
        <p:spPr>
          <a:xfrm>
            <a:off x="333375" y="896707"/>
            <a:ext cx="8467725" cy="5254001"/>
          </a:xfrm>
        </p:spPr>
        <p:txBody>
          <a:bodyPr/>
          <a:lstStyle/>
          <a:p>
            <a:pPr eaLnBrk="1" hangingPunct="1"/>
            <a:r>
              <a:rPr lang="en-US" dirty="0" smtClean="0"/>
              <a:t>Any event code is called a “received function” and is connected with executable object.</a:t>
            </a:r>
          </a:p>
          <a:p>
            <a:pPr eaLnBrk="1" hangingPunct="1"/>
            <a:r>
              <a:rPr lang="en-US" dirty="0" smtClean="0"/>
              <a:t>Assume that a running application wishes to spawn a new event: </a:t>
            </a:r>
          </a:p>
          <a:p>
            <a:pPr lvl="1" eaLnBrk="1" hangingPunct="1"/>
            <a:r>
              <a:rPr lang="en-US" dirty="0" smtClean="0"/>
              <a:t>The code for the event (the executable) is already associated with an EO. </a:t>
            </a:r>
          </a:p>
          <a:p>
            <a:pPr lvl="1" eaLnBrk="1" hangingPunct="1"/>
            <a:r>
              <a:rPr lang="en-US" dirty="0" smtClean="0"/>
              <a:t>The data for the new event is available (otherwise, no new event). </a:t>
            </a:r>
          </a:p>
          <a:p>
            <a:pPr lvl="1" eaLnBrk="1" hangingPunct="1"/>
            <a:r>
              <a:rPr lang="en-US" dirty="0" smtClean="0"/>
              <a:t>The running application does the following:</a:t>
            </a:r>
          </a:p>
          <a:p>
            <a:pPr lvl="2" eaLnBrk="1" hangingPunct="1"/>
            <a:r>
              <a:rPr lang="en-US" dirty="0" smtClean="0"/>
              <a:t>Gets an event from event pool.</a:t>
            </a:r>
          </a:p>
          <a:p>
            <a:pPr lvl="2" eaLnBrk="1" hangingPunct="1"/>
            <a:r>
              <a:rPr lang="en-US" dirty="0" smtClean="0"/>
              <a:t>Puts the data inside the event</a:t>
            </a:r>
          </a:p>
          <a:p>
            <a:pPr lvl="2" eaLnBrk="1" hangingPunct="1"/>
            <a:r>
              <a:rPr lang="en-US" dirty="0" smtClean="0"/>
              <a:t>Loads the event with the EO to be used</a:t>
            </a:r>
          </a:p>
          <a:p>
            <a:pPr lvl="2" eaLnBrk="1" hangingPunct="1"/>
            <a:r>
              <a:rPr lang="en-US" dirty="0" smtClean="0"/>
              <a:t>Sends out the event</a:t>
            </a:r>
          </a:p>
          <a:p>
            <a:pPr eaLnBrk="1" hangingPunct="1"/>
            <a:r>
              <a:rPr lang="en-US" dirty="0" smtClean="0"/>
              <a:t>During run time, all the above operations are done using em_alloc and em_send, which are standard API (part of the OpenEM)</a:t>
            </a:r>
          </a:p>
          <a:p>
            <a:pPr lvl="1" eaLnBrk="1" hangingPunct="1"/>
            <a:r>
              <a:rPr lang="en-US" dirty="0" smtClean="0"/>
              <a:t>(In other words, the user need not develop these functions)</a:t>
            </a:r>
          </a:p>
          <a:p>
            <a:pPr eaLnBrk="1" hangingPunct="1"/>
            <a:r>
              <a:rPr lang="en-US" dirty="0" smtClean="0">
                <a:solidFill>
                  <a:srgbClr val="FF0000"/>
                </a:solidFill>
              </a:rPr>
              <a:t>The Event Machine will send the event to the most appropriate processing element … assume that this is an available core</a:t>
            </a:r>
          </a:p>
          <a:p>
            <a:pPr lvl="2"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11</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Event Processing Life Cycle Concept 2/2</a:t>
            </a:r>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dirty="0" smtClean="0"/>
              <a:t>The available code does the following:</a:t>
            </a:r>
          </a:p>
          <a:p>
            <a:pPr lvl="1" eaLnBrk="1" hangingPunct="1"/>
            <a:r>
              <a:rPr lang="en-US" dirty="0" smtClean="0"/>
              <a:t>Gets the event from the Event Machine</a:t>
            </a:r>
          </a:p>
          <a:p>
            <a:pPr lvl="1" eaLnBrk="1" hangingPunct="1"/>
            <a:r>
              <a:rPr lang="en-US" dirty="0" smtClean="0"/>
              <a:t>Gets the data from the event, which indicates with EO to use</a:t>
            </a:r>
          </a:p>
          <a:p>
            <a:pPr lvl="1" eaLnBrk="1" hangingPunct="1"/>
            <a:r>
              <a:rPr lang="en-US" dirty="0" smtClean="0"/>
              <a:t>Calls the function associated with the EO … and the data from the event.</a:t>
            </a:r>
          </a:p>
          <a:p>
            <a:pPr lvl="1" eaLnBrk="1" hangingPunct="1"/>
            <a:r>
              <a:rPr lang="en-US" dirty="0" smtClean="0"/>
              <a:t>Notifies the Event Machine when processing is done</a:t>
            </a:r>
          </a:p>
          <a:p>
            <a:pPr eaLnBrk="1" hangingPunct="1"/>
            <a:r>
              <a:rPr lang="en-US" dirty="0" smtClean="0"/>
              <a:t>During run time, all the above operations are performed by the dispatcher using standard API (part of the </a:t>
            </a:r>
            <a:r>
              <a:rPr lang="en-US" dirty="0" err="1" smtClean="0"/>
              <a:t>OpenEM</a:t>
            </a:r>
            <a:r>
              <a:rPr lang="en-US" dirty="0" smtClean="0"/>
              <a:t>). So the user does not need to develop these functions.</a:t>
            </a:r>
          </a:p>
          <a:p>
            <a:pPr lvl="2" eaLnBrk="1" hangingPunct="1"/>
            <a:endParaRPr lang="en-US" dirty="0" smtClean="0"/>
          </a:p>
          <a:p>
            <a:pPr lvl="2"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12</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Event Pools</a:t>
            </a:r>
          </a:p>
        </p:txBody>
      </p:sp>
      <p:sp>
        <p:nvSpPr>
          <p:cNvPr id="11269" name="Rectangle 5"/>
          <p:cNvSpPr>
            <a:spLocks noGrp="1" noChangeArrowheads="1"/>
          </p:cNvSpPr>
          <p:nvPr>
            <p:ph type="body" idx="1"/>
          </p:nvPr>
        </p:nvSpPr>
        <p:spPr>
          <a:xfrm>
            <a:off x="333375" y="1185862"/>
            <a:ext cx="8467725" cy="3948845"/>
          </a:xfrm>
        </p:spPr>
        <p:txBody>
          <a:bodyPr/>
          <a:lstStyle/>
          <a:p>
            <a:pPr eaLnBrk="1" hangingPunct="1"/>
            <a:r>
              <a:rPr lang="en-US" sz="2400" dirty="0" smtClean="0"/>
              <a:t>Each event belongs to a pool.</a:t>
            </a:r>
          </a:p>
          <a:p>
            <a:pPr eaLnBrk="1" hangingPunct="1"/>
            <a:r>
              <a:rPr lang="en-US" sz="2400" dirty="0" smtClean="0"/>
              <a:t>There are one or more event pools in the system.</a:t>
            </a:r>
          </a:p>
          <a:p>
            <a:pPr eaLnBrk="1" hangingPunct="1"/>
            <a:r>
              <a:rPr lang="en-US" sz="2400" dirty="0" smtClean="0"/>
              <a:t>The event pool specifies the attributes of the events:</a:t>
            </a:r>
          </a:p>
          <a:p>
            <a:pPr lvl="1" eaLnBrk="1" hangingPunct="1"/>
            <a:r>
              <a:rPr lang="en-US" sz="2200" dirty="0" smtClean="0"/>
              <a:t>Type</a:t>
            </a:r>
          </a:p>
          <a:p>
            <a:pPr lvl="1" eaLnBrk="1" hangingPunct="1"/>
            <a:r>
              <a:rPr lang="en-US" sz="2200" dirty="0" smtClean="0"/>
              <a:t>Size</a:t>
            </a:r>
          </a:p>
          <a:p>
            <a:pPr lvl="1" eaLnBrk="1" hangingPunct="1"/>
            <a:r>
              <a:rPr lang="en-US" sz="2200" dirty="0" smtClean="0"/>
              <a:t>Buffer</a:t>
            </a:r>
          </a:p>
          <a:p>
            <a:pPr lvl="1" eaLnBrk="1" hangingPunct="1"/>
            <a:r>
              <a:rPr lang="en-US" sz="2200" dirty="0" smtClean="0"/>
              <a:t>Where to free the event after usage</a:t>
            </a:r>
          </a:p>
          <a:p>
            <a:pPr eaLnBrk="1" hangingPunct="1"/>
            <a:r>
              <a:rPr lang="en-US" i="1" dirty="0" smtClean="0">
                <a:solidFill>
                  <a:schemeClr val="bg1">
                    <a:lumMod val="50000"/>
                  </a:schemeClr>
                </a:solidFill>
              </a:rPr>
              <a:t>It combines descriptors, generation features, and a hardware queue</a:t>
            </a:r>
            <a:endParaRPr lang="en-US" sz="2400" i="1" dirty="0" smtClean="0">
              <a:solidFill>
                <a:schemeClr val="bg1">
                  <a:lumMod val="50000"/>
                </a:schemeClr>
              </a:solidFill>
            </a:endParaRPr>
          </a:p>
          <a:p>
            <a:pPr lvl="2" eaLnBrk="1" hangingPunct="1"/>
            <a:endParaRPr lang="en-US" sz="2400"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13</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Flows</a:t>
            </a:r>
          </a:p>
        </p:txBody>
      </p:sp>
      <p:sp>
        <p:nvSpPr>
          <p:cNvPr id="11269" name="Rectangle 5"/>
          <p:cNvSpPr>
            <a:spLocks noGrp="1" noChangeArrowheads="1"/>
          </p:cNvSpPr>
          <p:nvPr>
            <p:ph type="body" idx="1"/>
          </p:nvPr>
        </p:nvSpPr>
        <p:spPr>
          <a:xfrm>
            <a:off x="333375" y="1185863"/>
            <a:ext cx="8467725" cy="3376306"/>
          </a:xfrm>
        </p:spPr>
        <p:txBody>
          <a:bodyPr/>
          <a:lstStyle/>
          <a:p>
            <a:pPr eaLnBrk="1" hangingPunct="1"/>
            <a:r>
              <a:rPr lang="en-US" sz="2400" dirty="0" smtClean="0"/>
              <a:t>Flows manage receiving events</a:t>
            </a:r>
          </a:p>
          <a:p>
            <a:pPr eaLnBrk="1" hangingPunct="1"/>
            <a:r>
              <a:rPr lang="en-US" sz="2400" dirty="0" smtClean="0"/>
              <a:t>Just as the event pool combines descriptors with free descriptor queues, flow combines the receive queue and </a:t>
            </a:r>
            <a:r>
              <a:rPr lang="en-US" sz="2400" dirty="0" err="1" smtClean="0"/>
              <a:t>RxFlow</a:t>
            </a:r>
            <a:r>
              <a:rPr lang="en-US" sz="2400" dirty="0" smtClean="0"/>
              <a:t>.</a:t>
            </a:r>
          </a:p>
          <a:p>
            <a:pPr lvl="2" eaLnBrk="1" hangingPunct="1"/>
            <a:endParaRPr lang="en-US" sz="2400"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14</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 Event Receive Side Dispatcher Function</a:t>
            </a:r>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dirty="0" smtClean="0"/>
              <a:t>Each processing unit has a dispatcher function.</a:t>
            </a:r>
          </a:p>
          <a:p>
            <a:pPr eaLnBrk="1" hangingPunct="1"/>
            <a:r>
              <a:rPr lang="en-US" dirty="0" smtClean="0"/>
              <a:t>The dispatcher functions include the following:</a:t>
            </a:r>
          </a:p>
          <a:p>
            <a:pPr lvl="1" eaLnBrk="1" hangingPunct="1"/>
            <a:r>
              <a:rPr lang="en-US" dirty="0" smtClean="0"/>
              <a:t>Communicates with the scheduler (</a:t>
            </a:r>
            <a:r>
              <a:rPr lang="en-US" dirty="0" smtClean="0">
                <a:solidFill>
                  <a:schemeClr val="bg1">
                    <a:lumMod val="65000"/>
                  </a:schemeClr>
                </a:solidFill>
              </a:rPr>
              <a:t>more discussion later</a:t>
            </a:r>
            <a:r>
              <a:rPr lang="en-US" dirty="0" smtClean="0"/>
              <a:t>)</a:t>
            </a:r>
            <a:endParaRPr lang="en-US" dirty="0" smtClean="0">
              <a:solidFill>
                <a:schemeClr val="bg1">
                  <a:lumMod val="65000"/>
                </a:schemeClr>
              </a:solidFill>
            </a:endParaRPr>
          </a:p>
          <a:p>
            <a:pPr lvl="1" eaLnBrk="1" hangingPunct="1"/>
            <a:r>
              <a:rPr lang="en-US" dirty="0" smtClean="0"/>
              <a:t>Gets the next event to process</a:t>
            </a:r>
          </a:p>
          <a:p>
            <a:pPr lvl="1" eaLnBrk="1" hangingPunct="1"/>
            <a:r>
              <a:rPr lang="en-US" dirty="0" smtClean="0"/>
              <a:t>Processes the event</a:t>
            </a:r>
          </a:p>
          <a:p>
            <a:pPr eaLnBrk="1" hangingPunct="1"/>
            <a:r>
              <a:rPr lang="en-US" dirty="0" smtClean="0"/>
              <a:t>TI implementation of core dispatcher is called </a:t>
            </a:r>
            <a:r>
              <a:rPr lang="en-US" sz="1800" i="1" dirty="0" smtClean="0"/>
              <a:t>ti_em_dispatch_once();</a:t>
            </a:r>
          </a:p>
          <a:p>
            <a:pPr eaLnBrk="1" hangingPunct="1"/>
            <a:r>
              <a:rPr lang="en-US" dirty="0" smtClean="0"/>
              <a:t>Typical core code is as follows: </a:t>
            </a:r>
            <a:br>
              <a:rPr lang="en-US" dirty="0" smtClean="0"/>
            </a:br>
            <a:endParaRPr lang="en-US" dirty="0" smtClean="0"/>
          </a:p>
          <a:p>
            <a:pPr lvl="1">
              <a:buNone/>
            </a:pPr>
            <a:r>
              <a:rPr lang="en-US" b="1" dirty="0" smtClean="0">
                <a:latin typeface="Courier New" pitchFamily="49" charset="0"/>
                <a:cs typeface="Courier New" pitchFamily="49" charset="0"/>
              </a:rPr>
              <a:t>while (1)</a:t>
            </a:r>
          </a:p>
          <a:p>
            <a:pPr lvl="1">
              <a:buNone/>
            </a:pPr>
            <a:r>
              <a:rPr lang="en-US" b="1" dirty="0" smtClean="0">
                <a:latin typeface="Courier New" pitchFamily="49" charset="0"/>
                <a:cs typeface="Courier New" pitchFamily="49" charset="0"/>
              </a:rPr>
              <a:t>	ti_em_dispatch_once();</a:t>
            </a:r>
          </a:p>
          <a:p>
            <a:pPr lvl="2" eaLnBrk="1" hangingPunct="1"/>
            <a:endParaRPr lang="en-US" dirty="0" smtClean="0"/>
          </a:p>
          <a:p>
            <a:pPr eaLnBrk="1" hangingPunct="1"/>
            <a:r>
              <a:rPr lang="en-US" dirty="0" smtClean="0"/>
              <a:t>If no event is available, the routine returns (No blocking)</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15</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The </a:t>
            </a:r>
            <a:r>
              <a:rPr lang="en-US" dirty="0" err="1" smtClean="0"/>
              <a:t>ti_em_dispatch_once</a:t>
            </a:r>
            <a:r>
              <a:rPr lang="en-US" dirty="0" smtClean="0"/>
              <a:t> Operation</a:t>
            </a:r>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dirty="0" smtClean="0"/>
              <a:t>The </a:t>
            </a:r>
            <a:r>
              <a:rPr lang="en-US" b="1" dirty="0" err="1" smtClean="0">
                <a:latin typeface="Courier New" pitchFamily="49" charset="0"/>
                <a:cs typeface="Courier New" pitchFamily="49" charset="0"/>
              </a:rPr>
              <a:t>ti_em_dispatch_once</a:t>
            </a:r>
            <a:r>
              <a:rPr lang="en-US" b="1" dirty="0" smtClean="0">
                <a:latin typeface="Courier New" pitchFamily="49" charset="0"/>
                <a:cs typeface="Courier New" pitchFamily="49" charset="0"/>
              </a:rPr>
              <a:t>() </a:t>
            </a:r>
            <a:r>
              <a:rPr lang="en-US" dirty="0" smtClean="0"/>
              <a:t>operation does the following:</a:t>
            </a:r>
          </a:p>
          <a:p>
            <a:pPr lvl="1" eaLnBrk="1" hangingPunct="1"/>
            <a:r>
              <a:rPr lang="en-US" dirty="0" smtClean="0"/>
              <a:t>Reads the event</a:t>
            </a:r>
          </a:p>
          <a:p>
            <a:pPr lvl="1" eaLnBrk="1" hangingPunct="1"/>
            <a:r>
              <a:rPr lang="en-US" dirty="0" smtClean="0"/>
              <a:t>Identifies the data address</a:t>
            </a:r>
          </a:p>
          <a:p>
            <a:pPr lvl="1" eaLnBrk="1" hangingPunct="1"/>
            <a:r>
              <a:rPr lang="en-US" dirty="0" smtClean="0"/>
              <a:t>Calls the EO that is associated with the event</a:t>
            </a:r>
          </a:p>
          <a:p>
            <a:pPr lvl="1" eaLnBrk="1" hangingPunct="1"/>
            <a:r>
              <a:rPr lang="en-US" dirty="0" smtClean="0"/>
              <a:t>If this is an illegal EO, it reports an error.</a:t>
            </a:r>
          </a:p>
          <a:p>
            <a:pPr eaLnBrk="1" hangingPunct="1"/>
            <a:r>
              <a:rPr lang="en-US" dirty="0" smtClean="0"/>
              <a:t>The EO is connected with a receive function = the algorithm</a:t>
            </a:r>
          </a:p>
          <a:p>
            <a:pPr eaLnBrk="1" hangingPunct="1"/>
            <a:r>
              <a:rPr lang="en-US" dirty="0" smtClean="0"/>
              <a:t>To speed up the processing, the </a:t>
            </a:r>
            <a:r>
              <a:rPr lang="en-US" b="1" dirty="0" smtClean="0">
                <a:latin typeface="Courier New" pitchFamily="49" charset="0"/>
                <a:cs typeface="Courier New" pitchFamily="49" charset="0"/>
              </a:rPr>
              <a:t>ti_em_dispatch_once() </a:t>
            </a:r>
            <a:r>
              <a:rPr lang="en-US" dirty="0" smtClean="0"/>
              <a:t>operation calls </a:t>
            </a:r>
            <a:r>
              <a:rPr lang="en-US" b="1" dirty="0" err="1" smtClean="0">
                <a:latin typeface="Courier New" pitchFamily="49" charset="0"/>
                <a:cs typeface="Courier New" pitchFamily="49" charset="0"/>
              </a:rPr>
              <a:t>ti_em_preschedule</a:t>
            </a:r>
            <a:r>
              <a:rPr lang="en-US" b="1" dirty="0" smtClean="0">
                <a:latin typeface="Courier New" pitchFamily="49" charset="0"/>
                <a:cs typeface="Courier New" pitchFamily="49" charset="0"/>
              </a:rPr>
              <a:t>() </a:t>
            </a:r>
            <a:r>
              <a:rPr lang="en-US" dirty="0" smtClean="0"/>
              <a:t>to asks the scheduler for the next event before calling the EO function</a:t>
            </a:r>
          </a:p>
          <a:p>
            <a:pPr lvl="1" eaLnBrk="1" hangingPunct="1"/>
            <a:r>
              <a:rPr lang="en-US" dirty="0" smtClean="0"/>
              <a:t>asks for the next event</a:t>
            </a:r>
          </a:p>
          <a:p>
            <a:pPr eaLnBrk="1" hangingPunct="1"/>
            <a:r>
              <a:rPr lang="en-US" b="1" dirty="0" smtClean="0">
                <a:latin typeface="Courier New" pitchFamily="49" charset="0"/>
                <a:cs typeface="Courier New" pitchFamily="49" charset="0"/>
              </a:rPr>
              <a:t>ti_em_preschedule()</a:t>
            </a:r>
            <a:r>
              <a:rPr lang="en-US" b="1" dirty="0" smtClean="0"/>
              <a:t> </a:t>
            </a:r>
            <a:r>
              <a:rPr lang="en-US" dirty="0" smtClean="0"/>
              <a:t>and </a:t>
            </a:r>
            <a:r>
              <a:rPr lang="en-US" b="1" dirty="0" smtClean="0">
                <a:latin typeface="Courier New" pitchFamily="49" charset="0"/>
                <a:cs typeface="Courier New" pitchFamily="49" charset="0"/>
              </a:rPr>
              <a:t>ti_em_dispatch_once() </a:t>
            </a:r>
            <a:r>
              <a:rPr lang="en-US" dirty="0" smtClean="0"/>
              <a:t>are part of TI OpenEM implementation</a:t>
            </a:r>
          </a:p>
          <a:p>
            <a:pPr lvl="1" eaLnBrk="1" hangingPunct="1"/>
            <a:r>
              <a:rPr lang="en-US" dirty="0" smtClean="0"/>
              <a:t>(In other words, the user need not develop these functions)</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16</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The Scheduler</a:t>
            </a:r>
          </a:p>
        </p:txBody>
      </p:sp>
      <p:sp>
        <p:nvSpPr>
          <p:cNvPr id="11269" name="Rectangle 5"/>
          <p:cNvSpPr>
            <a:spLocks noGrp="1" noChangeArrowheads="1"/>
          </p:cNvSpPr>
          <p:nvPr>
            <p:ph type="body" idx="1"/>
          </p:nvPr>
        </p:nvSpPr>
        <p:spPr>
          <a:xfrm>
            <a:off x="333375" y="1185862"/>
            <a:ext cx="8467725" cy="5175609"/>
          </a:xfrm>
        </p:spPr>
        <p:txBody>
          <a:bodyPr/>
          <a:lstStyle/>
          <a:p>
            <a:pPr eaLnBrk="1" hangingPunct="1"/>
            <a:r>
              <a:rPr lang="en-US" dirty="0" smtClean="0"/>
              <a:t>The scheduler decides which processing element gets what event.</a:t>
            </a:r>
          </a:p>
          <a:p>
            <a:pPr eaLnBrk="1" hangingPunct="1"/>
            <a:r>
              <a:rPr lang="en-US" dirty="0" smtClean="0"/>
              <a:t>The OpenEM API does not specify the implementation.</a:t>
            </a:r>
          </a:p>
          <a:p>
            <a:pPr eaLnBrk="1" hangingPunct="1"/>
            <a:r>
              <a:rPr lang="en-US" dirty="0" smtClean="0"/>
              <a:t>TI considers two implementations:</a:t>
            </a:r>
          </a:p>
          <a:p>
            <a:pPr lvl="1" eaLnBrk="1" hangingPunct="1"/>
            <a:r>
              <a:rPr lang="en-US" dirty="0" smtClean="0"/>
              <a:t>Core-based implementation</a:t>
            </a:r>
          </a:p>
          <a:p>
            <a:pPr lvl="1" eaLnBrk="1" hangingPunct="1"/>
            <a:r>
              <a:rPr lang="en-US" dirty="0" smtClean="0"/>
              <a:t>Navigator-based implementation</a:t>
            </a:r>
          </a:p>
          <a:p>
            <a:pPr eaLnBrk="1" hangingPunct="1"/>
            <a:r>
              <a:rPr lang="en-US" dirty="0" smtClean="0"/>
              <a:t>This presentation only considers Navigator-based implementation</a:t>
            </a:r>
          </a:p>
          <a:p>
            <a:pPr eaLnBrk="1" hangingPunct="1"/>
            <a:r>
              <a:rPr lang="en-US" dirty="0" smtClean="0"/>
              <a:t>The scheduler code is developed by TI and it runs on one (or possible more) PDSP RISC processors that are part of the Navigator Queue Manager Subsystem (QMSS).</a:t>
            </a:r>
          </a:p>
          <a:p>
            <a:pPr eaLnBrk="1" hangingPunct="1"/>
            <a:r>
              <a:rPr lang="en-US" dirty="0" smtClean="0"/>
              <a:t>The scheduler uses queues to schedule events. </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17</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Scheduler and Queues</a:t>
            </a:r>
          </a:p>
        </p:txBody>
      </p:sp>
      <p:sp>
        <p:nvSpPr>
          <p:cNvPr id="11269" name="Rectangle 5"/>
          <p:cNvSpPr>
            <a:spLocks noGrp="1" noChangeArrowheads="1"/>
          </p:cNvSpPr>
          <p:nvPr>
            <p:ph type="body" idx="1"/>
          </p:nvPr>
        </p:nvSpPr>
        <p:spPr>
          <a:xfrm>
            <a:off x="254717" y="841733"/>
            <a:ext cx="8467725" cy="5449652"/>
          </a:xfrm>
        </p:spPr>
        <p:txBody>
          <a:bodyPr/>
          <a:lstStyle/>
          <a:p>
            <a:pPr eaLnBrk="1" hangingPunct="1"/>
            <a:r>
              <a:rPr lang="en-US" dirty="0" smtClean="0"/>
              <a:t>When event is sent (</a:t>
            </a:r>
            <a:r>
              <a:rPr lang="en-US" b="1" dirty="0" err="1" smtClean="0">
                <a:latin typeface="Courier New" pitchFamily="49" charset="0"/>
                <a:cs typeface="Courier New" pitchFamily="49" charset="0"/>
              </a:rPr>
              <a:t>em_send</a:t>
            </a:r>
            <a:r>
              <a:rPr lang="en-US" dirty="0" smtClean="0"/>
              <a:t>), the event is pushed into a queue. The scheduler processes events in queues.</a:t>
            </a:r>
          </a:p>
          <a:p>
            <a:pPr eaLnBrk="1" hangingPunct="1"/>
            <a:r>
              <a:rPr lang="en-US" dirty="0" smtClean="0"/>
              <a:t>Static queues are pre-created. Queues can be created dynamically.</a:t>
            </a:r>
          </a:p>
          <a:p>
            <a:pPr eaLnBrk="1" hangingPunct="1"/>
            <a:r>
              <a:rPr lang="en-US" dirty="0" smtClean="0"/>
              <a:t>The following parameters are needed to create a queue:</a:t>
            </a:r>
          </a:p>
          <a:p>
            <a:pPr lvl="1" eaLnBrk="1" hangingPunct="1"/>
            <a:r>
              <a:rPr lang="en-US" sz="1600" dirty="0" smtClean="0"/>
              <a:t>Queue name (for debug purposes)</a:t>
            </a:r>
          </a:p>
          <a:p>
            <a:pPr lvl="1" eaLnBrk="1" hangingPunct="1"/>
            <a:r>
              <a:rPr lang="en-US" sz="1600" dirty="0" smtClean="0"/>
              <a:t>Type (scheduling type, either atomic or parallel)</a:t>
            </a:r>
          </a:p>
          <a:p>
            <a:pPr lvl="1" eaLnBrk="1" hangingPunct="1"/>
            <a:r>
              <a:rPr lang="en-US" sz="1600" dirty="0" smtClean="0"/>
              <a:t>Priority</a:t>
            </a:r>
          </a:p>
          <a:p>
            <a:pPr lvl="1" eaLnBrk="1" hangingPunct="1"/>
            <a:r>
              <a:rPr lang="en-US" sz="1600" dirty="0" smtClean="0"/>
              <a:t>Group (each group has a processing element mask selecting the processing elements that are allowed to process events pushed into one of the queues in the group)</a:t>
            </a:r>
          </a:p>
          <a:p>
            <a:pPr eaLnBrk="1" hangingPunct="1"/>
            <a:r>
              <a:rPr lang="en-US" dirty="0" smtClean="0"/>
              <a:t>The function </a:t>
            </a:r>
            <a:r>
              <a:rPr lang="en-US" b="1" dirty="0" smtClean="0">
                <a:latin typeface="Courier New" pitchFamily="49" charset="0"/>
                <a:cs typeface="Courier New" pitchFamily="49" charset="0"/>
              </a:rPr>
              <a:t>em_eo_add_queue()</a:t>
            </a:r>
            <a:r>
              <a:rPr lang="en-US" dirty="0" smtClean="0"/>
              <a:t> connects a queue to EO. This is how the system knows what EO to call when event is received.</a:t>
            </a:r>
          </a:p>
          <a:p>
            <a:pPr eaLnBrk="1" hangingPunct="1"/>
            <a:r>
              <a:rPr lang="en-US" dirty="0" smtClean="0"/>
              <a:t>The scheduler schedules an event based on the attributes of the queue to which the event was pushed.</a:t>
            </a:r>
          </a:p>
          <a:p>
            <a:pPr algn="r" eaLnBrk="1" hangingPunct="1">
              <a:buNone/>
            </a:pPr>
            <a:r>
              <a:rPr lang="en-US" dirty="0" smtClean="0">
                <a:solidFill>
                  <a:schemeClr val="tx2"/>
                </a:solidFill>
              </a:rPr>
              <a:t>Let’s take a look at a few examples …</a:t>
            </a:r>
          </a:p>
          <a:p>
            <a:pPr eaLnBrk="1" hangingPunct="1"/>
            <a:endParaRPr lang="en-US" dirty="0" smtClean="0">
              <a:solidFill>
                <a:schemeClr val="tx2"/>
              </a:solidFill>
            </a:endParaRP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eaLnBrk="1" hangingPunct="1"/>
            <a:r>
              <a:rPr lang="en-US" dirty="0" smtClean="0"/>
              <a:t>Putting It All Together</a:t>
            </a:r>
          </a:p>
        </p:txBody>
      </p:sp>
      <p:sp>
        <p:nvSpPr>
          <p:cNvPr id="4" name="Slide Number Placeholder 3"/>
          <p:cNvSpPr>
            <a:spLocks noGrp="1"/>
          </p:cNvSpPr>
          <p:nvPr>
            <p:ph type="sldNum" sz="quarter" idx="12"/>
          </p:nvPr>
        </p:nvSpPr>
        <p:spPr/>
        <p:txBody>
          <a:bodyPr/>
          <a:lstStyle/>
          <a:p>
            <a:pPr>
              <a:defRPr/>
            </a:pPr>
            <a:fld id="{1A76C58D-DBFD-4ADB-99FF-BF6C9A1B5F7D}" type="slidenum">
              <a:rPr lang="en-US"/>
              <a:pPr>
                <a:defRPr/>
              </a:pPr>
              <a:t>18</a:t>
            </a:fld>
            <a:endParaRPr lang="en-US" dirty="0"/>
          </a:p>
        </p:txBody>
      </p:sp>
      <p:sp>
        <p:nvSpPr>
          <p:cNvPr id="5" name="Date Placeholder 4"/>
          <p:cNvSpPr>
            <a:spLocks noGrp="1"/>
          </p:cNvSpPr>
          <p:nvPr>
            <p:ph type="dt" sz="half" idx="10"/>
          </p:nvPr>
        </p:nvSpPr>
        <p:spPr/>
        <p:txBody>
          <a:bodyPr/>
          <a:lstStyle/>
          <a:p>
            <a:pPr>
              <a:defRPr/>
            </a:pPr>
            <a:fld id="{8131651F-AC4D-41BA-BC7D-E5DFBA953AFB}" type="datetime1">
              <a:rPr lang="en-US" smtClean="0"/>
              <a:pPr>
                <a:defRPr/>
              </a:pPr>
              <a:t>10/11/2012</a:t>
            </a:fld>
            <a:endParaRPr lang="en-US" dirty="0"/>
          </a:p>
        </p:txBody>
      </p:sp>
      <p:sp>
        <p:nvSpPr>
          <p:cNvPr id="6" name="Footer Placeholder 5"/>
          <p:cNvSpPr>
            <a:spLocks noGrp="1"/>
          </p:cNvSpPr>
          <p:nvPr>
            <p:ph type="ftr" sz="quarter" idx="11"/>
          </p:nvPr>
        </p:nvSpPr>
        <p:spPr/>
        <p:txBody>
          <a:bodyPr/>
          <a:lstStyle/>
          <a:p>
            <a:pPr>
              <a:defRPr/>
            </a:pPr>
            <a:r>
              <a:rPr lang="en-US" dirty="0" smtClean="0"/>
              <a:t>Open Event Machine</a:t>
            </a:r>
            <a:endParaRPr lang="en-US" dirty="0"/>
          </a:p>
        </p:txBody>
      </p:sp>
      <p:pic>
        <p:nvPicPr>
          <p:cNvPr id="8" name="Picture 7"/>
          <p:cNvPicPr>
            <a:picLocks noChangeAspect="1"/>
          </p:cNvPicPr>
          <p:nvPr/>
        </p:nvPicPr>
        <p:blipFill>
          <a:blip r:embed="rId3" cstate="print"/>
          <a:srcRect/>
          <a:stretch>
            <a:fillRect/>
          </a:stretch>
        </p:blipFill>
        <p:spPr bwMode="auto">
          <a:xfrm>
            <a:off x="318690" y="876521"/>
            <a:ext cx="8489244" cy="504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19</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1</a:t>
            </a:r>
          </a:p>
        </p:txBody>
      </p:sp>
      <p:sp>
        <p:nvSpPr>
          <p:cNvPr id="11269" name="Rectangle 5"/>
          <p:cNvSpPr>
            <a:spLocks noGrp="1" noChangeArrowheads="1"/>
          </p:cNvSpPr>
          <p:nvPr>
            <p:ph type="body" idx="1"/>
          </p:nvPr>
        </p:nvSpPr>
        <p:spPr>
          <a:xfrm>
            <a:off x="313710" y="753243"/>
            <a:ext cx="8467725" cy="5411583"/>
          </a:xfrm>
        </p:spPr>
        <p:txBody>
          <a:bodyPr/>
          <a:lstStyle/>
          <a:p>
            <a:pPr eaLnBrk="1" hangingPunct="1"/>
            <a:r>
              <a:rPr lang="en-US" sz="1800" dirty="0" smtClean="0"/>
              <a:t>Scenario: C6678-based (8x CorePac) device performs voice processing for two applications:</a:t>
            </a:r>
          </a:p>
          <a:p>
            <a:pPr lvl="1" eaLnBrk="1" hangingPunct="1"/>
            <a:r>
              <a:rPr lang="en-US" sz="1600" dirty="0" smtClean="0"/>
              <a:t>Telephone conversation</a:t>
            </a:r>
          </a:p>
          <a:p>
            <a:pPr lvl="1" eaLnBrk="1" hangingPunct="1"/>
            <a:r>
              <a:rPr lang="en-US" sz="1600" dirty="0" smtClean="0"/>
              <a:t>Recoding device</a:t>
            </a:r>
          </a:p>
          <a:p>
            <a:pPr eaLnBrk="1" hangingPunct="1"/>
            <a:r>
              <a:rPr lang="en-US" sz="1800" dirty="0" smtClean="0"/>
              <a:t>Data arrives by channels; Each channel is pre-defined to support one of the above applications.</a:t>
            </a:r>
          </a:p>
          <a:p>
            <a:pPr eaLnBrk="1" hangingPunct="1"/>
            <a:r>
              <a:rPr lang="en-US" sz="1800" dirty="0" smtClean="0"/>
              <a:t>When there is enough data per channel, an event is generated (</a:t>
            </a:r>
            <a:r>
              <a:rPr lang="en-US" sz="1800" dirty="0" smtClean="0">
                <a:solidFill>
                  <a:schemeClr val="bg1">
                    <a:lumMod val="65000"/>
                  </a:schemeClr>
                </a:solidFill>
              </a:rPr>
              <a:t>more discussion later</a:t>
            </a:r>
            <a:r>
              <a:rPr lang="en-US" sz="1800" dirty="0" smtClean="0"/>
              <a:t>) and is pushed into a queue.</a:t>
            </a:r>
          </a:p>
          <a:p>
            <a:pPr eaLnBrk="1" hangingPunct="1"/>
            <a:r>
              <a:rPr lang="en-US" sz="1800" dirty="0" smtClean="0"/>
              <a:t>There are two queues: </a:t>
            </a:r>
          </a:p>
          <a:p>
            <a:pPr lvl="1" eaLnBrk="1" hangingPunct="1"/>
            <a:r>
              <a:rPr lang="en-US" sz="1600" dirty="0" smtClean="0"/>
              <a:t>Queue 1 = high priority &lt;&lt; Telephone conversation data events are pushed here</a:t>
            </a:r>
          </a:p>
          <a:p>
            <a:pPr lvl="1" eaLnBrk="1" hangingPunct="1"/>
            <a:r>
              <a:rPr lang="en-US" sz="1600" dirty="0" smtClean="0"/>
              <a:t>Queue 2 = low priority &lt;&lt; Recoding data events are pushed here</a:t>
            </a:r>
          </a:p>
          <a:p>
            <a:pPr lvl="1" eaLnBrk="1" hangingPunct="1"/>
            <a:r>
              <a:rPr lang="en-US" sz="1600" dirty="0" smtClean="0"/>
              <a:t>Both queues are parallel (not atomic) </a:t>
            </a:r>
          </a:p>
          <a:p>
            <a:pPr lvl="1" eaLnBrk="1" hangingPunct="1"/>
            <a:r>
              <a:rPr lang="en-US" sz="1600" dirty="0" smtClean="0"/>
              <a:t>Both queues belong to one group; The group mask is configured such that all eight </a:t>
            </a:r>
            <a:r>
              <a:rPr lang="en-US" sz="1600" dirty="0" err="1" smtClean="0"/>
              <a:t>CorePacs</a:t>
            </a:r>
            <a:r>
              <a:rPr lang="en-US" sz="1600" dirty="0" smtClean="0"/>
              <a:t> can get events from either one of the queues.</a:t>
            </a:r>
          </a:p>
          <a:p>
            <a:pPr eaLnBrk="1" hangingPunct="1"/>
            <a:r>
              <a:rPr lang="en-US" sz="1800" dirty="0" smtClean="0"/>
              <a:t>Result: Telephone conversation data will always be processed before recoding data</a:t>
            </a:r>
          </a:p>
          <a:p>
            <a:pPr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2</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b="1" dirty="0" smtClean="0"/>
              <a:t>Motivation for the OpenEM</a:t>
            </a:r>
          </a:p>
          <a:p>
            <a:pPr eaLnBrk="1" hangingPunct="1"/>
            <a:r>
              <a:rPr lang="en-US" dirty="0" smtClean="0"/>
              <a:t>Understand the Main Concepts of OpenEM</a:t>
            </a:r>
          </a:p>
          <a:p>
            <a:pPr eaLnBrk="1" hangingPunct="1"/>
            <a:r>
              <a:rPr lang="en-US" dirty="0" smtClean="0"/>
              <a:t>TI Implementation Details</a:t>
            </a:r>
          </a:p>
          <a:p>
            <a:pPr eaLnBrk="1" hangingPunct="1"/>
            <a:r>
              <a:rPr lang="en-US" dirty="0" smtClean="0"/>
              <a:t>System Configurations </a:t>
            </a:r>
          </a:p>
          <a:p>
            <a:pPr eaLnBrk="1" hangingPunct="1"/>
            <a:r>
              <a:rPr lang="en-US" dirty="0" smtClean="0"/>
              <a:t>Real Time Code</a:t>
            </a:r>
          </a:p>
          <a:p>
            <a:pPr eaLnBrk="1" hangingPunct="1"/>
            <a:r>
              <a:rPr lang="en-US" dirty="0" smtClean="0"/>
              <a:t>Benchmarks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20</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2</a:t>
            </a:r>
          </a:p>
        </p:txBody>
      </p:sp>
      <p:sp>
        <p:nvSpPr>
          <p:cNvPr id="11269" name="Rectangle 5"/>
          <p:cNvSpPr>
            <a:spLocks noGrp="1" noChangeArrowheads="1"/>
          </p:cNvSpPr>
          <p:nvPr>
            <p:ph type="body" idx="1"/>
          </p:nvPr>
        </p:nvSpPr>
        <p:spPr>
          <a:xfrm>
            <a:off x="313710" y="965340"/>
            <a:ext cx="8467725" cy="4925961"/>
          </a:xfrm>
        </p:spPr>
        <p:txBody>
          <a:bodyPr/>
          <a:lstStyle/>
          <a:p>
            <a:pPr eaLnBrk="1" hangingPunct="1"/>
            <a:r>
              <a:rPr lang="en-US" sz="1800" dirty="0" smtClean="0"/>
              <a:t>Scenario: Multi-channel video encoding application running on C6678 device</a:t>
            </a:r>
          </a:p>
          <a:p>
            <a:pPr eaLnBrk="1" hangingPunct="1"/>
            <a:r>
              <a:rPr lang="en-US" sz="1800" dirty="0" smtClean="0"/>
              <a:t>Each video processing routine involves two tasks – motion estimation and video compression (all other compression processing).</a:t>
            </a:r>
          </a:p>
          <a:p>
            <a:pPr eaLnBrk="1" hangingPunct="1"/>
            <a:r>
              <a:rPr lang="en-US" sz="1800" dirty="0" smtClean="0"/>
              <a:t>Video compression of a channel cannot start before motion estimation is done.  </a:t>
            </a:r>
          </a:p>
          <a:p>
            <a:pPr eaLnBrk="1" hangingPunct="1"/>
            <a:r>
              <a:rPr lang="en-US" sz="1800" dirty="0" smtClean="0"/>
              <a:t>All channels have the same priority.</a:t>
            </a:r>
          </a:p>
          <a:p>
            <a:pPr eaLnBrk="1" hangingPunct="1"/>
            <a:r>
              <a:rPr lang="en-US" sz="1800" dirty="0" smtClean="0"/>
              <a:t>As each new data of a frame (of a channel) arrives, the system dynamically creates </a:t>
            </a:r>
            <a:r>
              <a:rPr lang="en-US" sz="1800" b="1" dirty="0" smtClean="0"/>
              <a:t>an atomic queue </a:t>
            </a:r>
            <a:r>
              <a:rPr lang="en-US" sz="1800" dirty="0" smtClean="0"/>
              <a:t>and pushes two events; One for the motion estimation task and one for the compression task. This ensures that compression will not start before the end of motion estimation.</a:t>
            </a:r>
          </a:p>
          <a:p>
            <a:pPr eaLnBrk="1" hangingPunct="1"/>
            <a:r>
              <a:rPr lang="en-US" sz="1800" dirty="0" smtClean="0"/>
              <a:t>When processing ends (after the end of the compression event), the queue is deleted.</a:t>
            </a:r>
          </a:p>
          <a:p>
            <a:pPr eaLnBrk="1" hangingPunct="1"/>
            <a:r>
              <a:rPr lang="en-US" sz="1800" dirty="0" smtClean="0">
                <a:solidFill>
                  <a:schemeClr val="tx2"/>
                </a:solidFill>
              </a:rPr>
              <a:t>Do you understand why dynamic queue creation is used here?</a:t>
            </a:r>
          </a:p>
          <a:p>
            <a:pPr eaLnBrk="1" hangingPunct="1"/>
            <a:r>
              <a:rPr lang="en-US" sz="1800" dirty="0" smtClean="0"/>
              <a:t>All other queue parameters – priority, group, etc. – are the same.</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21</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3</a:t>
            </a:r>
          </a:p>
        </p:txBody>
      </p:sp>
      <p:sp>
        <p:nvSpPr>
          <p:cNvPr id="11269" name="Rectangle 5"/>
          <p:cNvSpPr>
            <a:spLocks noGrp="1" noChangeArrowheads="1"/>
          </p:cNvSpPr>
          <p:nvPr>
            <p:ph type="body" idx="1"/>
          </p:nvPr>
        </p:nvSpPr>
        <p:spPr>
          <a:xfrm>
            <a:off x="313710" y="1238865"/>
            <a:ext cx="8467725" cy="4925961"/>
          </a:xfrm>
        </p:spPr>
        <p:txBody>
          <a:bodyPr/>
          <a:lstStyle/>
          <a:p>
            <a:pPr eaLnBrk="1" hangingPunct="1"/>
            <a:r>
              <a:rPr lang="en-US" sz="1800" dirty="0" smtClean="0"/>
              <a:t>Scenario: Application processing of 1M FFT on a C6678 device.</a:t>
            </a:r>
          </a:p>
          <a:p>
            <a:pPr eaLnBrk="1" hangingPunct="1"/>
            <a:r>
              <a:rPr lang="en-US" sz="1800" dirty="0" smtClean="0"/>
              <a:t>The algorithms runs in two iterations:</a:t>
            </a:r>
          </a:p>
          <a:p>
            <a:pPr lvl="1" eaLnBrk="1" hangingPunct="1"/>
            <a:r>
              <a:rPr lang="en-US" sz="1600" dirty="0" smtClean="0"/>
              <a:t>In the first iterations,1024 independent FFT (each one of size 1024) are implemented, and the results are written back to the DDR with transpose.</a:t>
            </a:r>
          </a:p>
          <a:p>
            <a:pPr lvl="1" eaLnBrk="1" hangingPunct="1"/>
            <a:r>
              <a:rPr lang="en-US" sz="1600" dirty="0" smtClean="0"/>
              <a:t>The second iteration does 1024 FFT (each one size 1024) after multiplying by a twiddle factor.</a:t>
            </a:r>
          </a:p>
          <a:p>
            <a:pPr eaLnBrk="1" hangingPunct="1"/>
            <a:r>
              <a:rPr lang="en-US" sz="1800" dirty="0" smtClean="0"/>
              <a:t>The second iteration cannot start until </a:t>
            </a:r>
            <a:r>
              <a:rPr lang="en-US" sz="1800" u="sng" dirty="0" smtClean="0"/>
              <a:t>all</a:t>
            </a:r>
            <a:r>
              <a:rPr lang="en-US" sz="1800" dirty="0" smtClean="0"/>
              <a:t> FFT from the first iteration are complete.</a:t>
            </a:r>
          </a:p>
          <a:p>
            <a:pPr eaLnBrk="1" hangingPunct="1"/>
            <a:r>
              <a:rPr lang="en-US" sz="1800" dirty="0" smtClean="0"/>
              <a:t>Can you suggest what queues to use?</a:t>
            </a:r>
          </a:p>
          <a:p>
            <a:pPr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22</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3 – Possible Solution</a:t>
            </a:r>
          </a:p>
        </p:txBody>
      </p:sp>
      <p:sp>
        <p:nvSpPr>
          <p:cNvPr id="11269" name="Rectangle 5"/>
          <p:cNvSpPr>
            <a:spLocks noGrp="1" noChangeArrowheads="1"/>
          </p:cNvSpPr>
          <p:nvPr>
            <p:ph type="body" idx="1"/>
          </p:nvPr>
        </p:nvSpPr>
        <p:spPr>
          <a:xfrm>
            <a:off x="313710" y="1238865"/>
            <a:ext cx="8467725" cy="4925961"/>
          </a:xfrm>
        </p:spPr>
        <p:txBody>
          <a:bodyPr/>
          <a:lstStyle/>
          <a:p>
            <a:pPr eaLnBrk="1" hangingPunct="1"/>
            <a:r>
              <a:rPr lang="en-US" sz="1800" dirty="0" smtClean="0"/>
              <a:t>Note that there are better ways to solve this problem.</a:t>
            </a:r>
          </a:p>
          <a:p>
            <a:pPr eaLnBrk="1" hangingPunct="1"/>
            <a:r>
              <a:rPr lang="en-US" sz="1800" dirty="0" smtClean="0"/>
              <a:t>One possible solution is having two parallel queues with the same group (mask enables all cores) but with different priorities – high and low.</a:t>
            </a:r>
          </a:p>
          <a:p>
            <a:pPr eaLnBrk="1" hangingPunct="1"/>
            <a:r>
              <a:rPr lang="en-US" sz="1800" dirty="0" smtClean="0"/>
              <a:t>Eight more queues – each with a separate group, each group mask enables only one core – are defined with medium priority. </a:t>
            </a:r>
          </a:p>
          <a:p>
            <a:pPr eaLnBrk="1" hangingPunct="1"/>
            <a:r>
              <a:rPr lang="en-US" sz="1800" dirty="0" smtClean="0"/>
              <a:t>At start up, all first iteration events are pushed into the high priority queue, and the second iteration events are pushed into the low priority queue.</a:t>
            </a:r>
          </a:p>
          <a:p>
            <a:pPr eaLnBrk="1" hangingPunct="1"/>
            <a:r>
              <a:rPr lang="en-US" sz="1800" dirty="0" smtClean="0"/>
              <a:t>Eight (or the number of cores that are participate) communication events are pushed into the medium queues – one for each queue.</a:t>
            </a:r>
          </a:p>
          <a:p>
            <a:pPr eaLnBrk="1" hangingPunct="1"/>
            <a:r>
              <a:rPr lang="en-US" sz="1800" dirty="0" smtClean="0"/>
              <a:t>The function that is connected to the communication event does the following –</a:t>
            </a:r>
          </a:p>
          <a:p>
            <a:pPr lvl="1" eaLnBrk="1" hangingPunct="1"/>
            <a:r>
              <a:rPr lang="en-US" sz="1600" dirty="0" smtClean="0"/>
              <a:t>Send 7 messages, one to each core (except to itself)</a:t>
            </a:r>
          </a:p>
          <a:p>
            <a:pPr lvl="1" eaLnBrk="1" hangingPunct="1"/>
            <a:r>
              <a:rPr lang="en-US" sz="1600" dirty="0" smtClean="0"/>
              <a:t>Wait to receive 7 messages and then exit</a:t>
            </a:r>
          </a:p>
          <a:p>
            <a:pPr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23</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a:t>
            </a:r>
            <a:r>
              <a:rPr lang="en-US" dirty="0" err="1" smtClean="0"/>
              <a:t>OpenEM</a:t>
            </a:r>
            <a:endParaRPr lang="en-US" dirty="0" smtClean="0"/>
          </a:p>
          <a:p>
            <a:pPr eaLnBrk="1" hangingPunct="1"/>
            <a:r>
              <a:rPr lang="en-US" dirty="0" smtClean="0"/>
              <a:t>Understand the Main Concepts of </a:t>
            </a:r>
            <a:r>
              <a:rPr lang="en-US" dirty="0" err="1" smtClean="0"/>
              <a:t>OpenEM</a:t>
            </a:r>
            <a:endParaRPr lang="en-US" dirty="0" smtClean="0"/>
          </a:p>
          <a:p>
            <a:pPr eaLnBrk="1" hangingPunct="1"/>
            <a:r>
              <a:rPr lang="en-US" b="1" dirty="0" smtClean="0"/>
              <a:t>TI Implementation Details</a:t>
            </a:r>
          </a:p>
          <a:p>
            <a:pPr eaLnBrk="1" hangingPunct="1"/>
            <a:r>
              <a:rPr lang="en-US" dirty="0" smtClean="0"/>
              <a:t>System Configurations </a:t>
            </a:r>
          </a:p>
          <a:p>
            <a:pPr eaLnBrk="1" hangingPunct="1"/>
            <a:r>
              <a:rPr lang="en-US" dirty="0" smtClean="0"/>
              <a:t>Real Time Code</a:t>
            </a:r>
          </a:p>
          <a:p>
            <a:pPr eaLnBrk="1" hangingPunct="1"/>
            <a:r>
              <a:rPr lang="en-US" dirty="0" smtClean="0"/>
              <a:t>Benchmarks</a:t>
            </a:r>
          </a:p>
          <a:p>
            <a:pPr eaLnBrk="1" hangingPunct="1"/>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 Implementation Mission Statement</a:t>
            </a:r>
            <a:endParaRPr lang="en-US" dirty="0"/>
          </a:p>
        </p:txBody>
      </p:sp>
      <p:sp>
        <p:nvSpPr>
          <p:cNvPr id="3" name="Content Placeholder 2"/>
          <p:cNvSpPr>
            <a:spLocks noGrp="1"/>
          </p:cNvSpPr>
          <p:nvPr>
            <p:ph idx="1"/>
          </p:nvPr>
        </p:nvSpPr>
        <p:spPr>
          <a:xfrm>
            <a:off x="333375" y="818147"/>
            <a:ext cx="8467725" cy="5465422"/>
          </a:xfrm>
        </p:spPr>
        <p:txBody>
          <a:bodyPr/>
          <a:lstStyle/>
          <a:p>
            <a:pPr eaLnBrk="1" hangingPunct="1"/>
            <a:r>
              <a:rPr lang="en-US" b="1" dirty="0" smtClean="0"/>
              <a:t>Multicore</a:t>
            </a:r>
          </a:p>
          <a:p>
            <a:pPr lvl="1" eaLnBrk="1" hangingPunct="1"/>
            <a:r>
              <a:rPr lang="en-US" dirty="0" smtClean="0"/>
              <a:t>A multi-core device feels as a single-core device.</a:t>
            </a:r>
          </a:p>
          <a:p>
            <a:pPr eaLnBrk="1" hangingPunct="1"/>
            <a:r>
              <a:rPr lang="en-US" b="1" dirty="0" smtClean="0"/>
              <a:t>Efficient</a:t>
            </a:r>
          </a:p>
          <a:p>
            <a:pPr lvl="1" eaLnBrk="1" hangingPunct="1"/>
            <a:r>
              <a:rPr lang="en-US" dirty="0" smtClean="0"/>
              <a:t>Lots of fine-grained events are scheduled and dispatched with low overhead.</a:t>
            </a:r>
          </a:p>
          <a:p>
            <a:pPr eaLnBrk="1" hangingPunct="1"/>
            <a:r>
              <a:rPr lang="en-US" b="1" dirty="0" smtClean="0"/>
              <a:t>Scalable</a:t>
            </a:r>
          </a:p>
          <a:p>
            <a:pPr lvl="1" eaLnBrk="1" hangingPunct="1"/>
            <a:r>
              <a:rPr lang="en-US" dirty="0" smtClean="0"/>
              <a:t>The application can be deployed on a variable number of processors with either static or dynamic load balancing.</a:t>
            </a:r>
          </a:p>
          <a:p>
            <a:pPr eaLnBrk="1" hangingPunct="1"/>
            <a:r>
              <a:rPr lang="en-US" b="1" dirty="0" smtClean="0"/>
              <a:t>Embedded</a:t>
            </a:r>
          </a:p>
          <a:p>
            <a:pPr lvl="1" eaLnBrk="1" hangingPunct="1"/>
            <a:r>
              <a:rPr lang="en-US" dirty="0" smtClean="0"/>
              <a:t>The platform has different CPUs, runs different Operating Systems, exposes a non-uniform memory architecture and provides many interfaces and accelerators.</a:t>
            </a:r>
          </a:p>
          <a:p>
            <a:pPr eaLnBrk="1" hangingPunct="1"/>
            <a:r>
              <a:rPr lang="en-US" b="1" dirty="0" smtClean="0"/>
              <a:t>Portable</a:t>
            </a:r>
          </a:p>
          <a:p>
            <a:pPr lvl="1" eaLnBrk="1" hangingPunct="1"/>
            <a:r>
              <a:rPr lang="en-US" dirty="0" smtClean="0"/>
              <a:t>The application undergoes minimal changes when ported to a different  KeyStone platform.</a:t>
            </a:r>
            <a:endParaRPr lang="en-US" sz="1600" dirty="0" smtClean="0"/>
          </a:p>
          <a:p>
            <a:endParaRPr lang="en-US" sz="1800" dirty="0"/>
          </a:p>
        </p:txBody>
      </p:sp>
      <p:sp>
        <p:nvSpPr>
          <p:cNvPr id="4" name="Date Placeholder 3"/>
          <p:cNvSpPr>
            <a:spLocks noGrp="1"/>
          </p:cNvSpPr>
          <p:nvPr>
            <p:ph type="dt" sz="half" idx="10"/>
          </p:nvPr>
        </p:nvSpPr>
        <p:spPr/>
        <p:txBody>
          <a:bodyPr/>
          <a:lstStyle/>
          <a:p>
            <a:pPr>
              <a:defRPr/>
            </a:pPr>
            <a:fld id="{451682A4-5EAE-492C-8528-89C3970885F0}" type="datetime1">
              <a:rPr lang="en-US" smtClean="0"/>
              <a:pPr>
                <a:defRPr/>
              </a:pPr>
              <a:t>10/11/2012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eaLnBrk="1" hangingPunct="1"/>
            <a:r>
              <a:rPr lang="en-US" dirty="0" smtClean="0"/>
              <a:t>OpenEM Services</a:t>
            </a:r>
          </a:p>
        </p:txBody>
      </p:sp>
      <p:sp>
        <p:nvSpPr>
          <p:cNvPr id="3" name="Content Placeholder 2"/>
          <p:cNvSpPr>
            <a:spLocks noGrp="1"/>
          </p:cNvSpPr>
          <p:nvPr>
            <p:ph idx="1"/>
          </p:nvPr>
        </p:nvSpPr>
        <p:spPr>
          <a:xfrm>
            <a:off x="333375" y="1029903"/>
            <a:ext cx="8467725" cy="4848610"/>
          </a:xfrm>
        </p:spPr>
        <p:txBody>
          <a:bodyPr/>
          <a:lstStyle/>
          <a:p>
            <a:pPr marL="227013" lvl="1" indent="-227013" eaLnBrk="1" hangingPunct="1">
              <a:spcBef>
                <a:spcPct val="65000"/>
              </a:spcBef>
              <a:buFontTx/>
              <a:buChar char="•"/>
              <a:defRPr/>
            </a:pPr>
            <a:r>
              <a:rPr lang="en-US" b="1" dirty="0" smtClean="0"/>
              <a:t>OpenEM offers multi-core services for the following:</a:t>
            </a:r>
          </a:p>
          <a:p>
            <a:pPr lvl="1" eaLnBrk="1" hangingPunct="1">
              <a:defRPr/>
            </a:pPr>
            <a:r>
              <a:rPr lang="en-US" sz="1600" dirty="0" smtClean="0"/>
              <a:t>Allocating/freeing </a:t>
            </a:r>
            <a:r>
              <a:rPr lang="en-US" sz="1600" u="sng" dirty="0" smtClean="0"/>
              <a:t>events </a:t>
            </a:r>
            <a:r>
              <a:rPr lang="en-US" sz="1600" dirty="0" smtClean="0"/>
              <a:t>from/to event pools</a:t>
            </a:r>
          </a:p>
          <a:p>
            <a:pPr lvl="1" eaLnBrk="1" hangingPunct="1">
              <a:defRPr/>
            </a:pPr>
            <a:r>
              <a:rPr lang="en-US" sz="1600" dirty="0" smtClean="0"/>
              <a:t>Sending ready events to </a:t>
            </a:r>
            <a:r>
              <a:rPr lang="en-US" sz="1600" u="sng" dirty="0" smtClean="0"/>
              <a:t>event queues</a:t>
            </a:r>
          </a:p>
          <a:p>
            <a:pPr lvl="1" eaLnBrk="1" hangingPunct="1">
              <a:defRPr/>
            </a:pPr>
            <a:r>
              <a:rPr lang="en-US" sz="1600" dirty="0" smtClean="0"/>
              <a:t>Scheduling queued events for ready cores</a:t>
            </a:r>
          </a:p>
          <a:p>
            <a:pPr lvl="1" eaLnBrk="1" hangingPunct="1">
              <a:defRPr/>
            </a:pPr>
            <a:r>
              <a:rPr lang="en-US" sz="1600" dirty="0" smtClean="0"/>
              <a:t>Dispatching scheduled events to </a:t>
            </a:r>
            <a:r>
              <a:rPr lang="en-US" sz="1600" u="sng" dirty="0" smtClean="0"/>
              <a:t>execution objects</a:t>
            </a:r>
          </a:p>
          <a:p>
            <a:pPr eaLnBrk="1" hangingPunct="1">
              <a:defRPr/>
            </a:pPr>
            <a:r>
              <a:rPr lang="en-US" sz="1800" b="1" dirty="0" smtClean="0"/>
              <a:t>Events</a:t>
            </a:r>
            <a:r>
              <a:rPr lang="en-US" sz="1800" dirty="0" smtClean="0"/>
              <a:t>(many thousands) </a:t>
            </a:r>
            <a:r>
              <a:rPr lang="en-US" sz="1800" b="1" dirty="0" smtClean="0"/>
              <a:t>providing data to process:</a:t>
            </a:r>
          </a:p>
          <a:p>
            <a:pPr lvl="1" eaLnBrk="1" hangingPunct="1">
              <a:defRPr/>
            </a:pPr>
            <a:r>
              <a:rPr lang="en-US" sz="1600" dirty="0" smtClean="0"/>
              <a:t>Payload stored in single buffer or scattered over multiple buffers</a:t>
            </a:r>
          </a:p>
          <a:p>
            <a:pPr lvl="1" eaLnBrk="1" hangingPunct="1">
              <a:defRPr/>
            </a:pPr>
            <a:r>
              <a:rPr lang="en-US" sz="1600" dirty="0" smtClean="0"/>
              <a:t>For instance: antenna samples, finger symbols, etc.</a:t>
            </a:r>
          </a:p>
          <a:p>
            <a:pPr eaLnBrk="1" hangingPunct="1">
              <a:defRPr/>
            </a:pPr>
            <a:r>
              <a:rPr lang="en-US" sz="1800" b="1" dirty="0" smtClean="0"/>
              <a:t>Execution objects </a:t>
            </a:r>
            <a:r>
              <a:rPr lang="en-US" sz="1800" dirty="0" smtClean="0"/>
              <a:t>(tens to few hundred) </a:t>
            </a:r>
            <a:r>
              <a:rPr lang="en-US" sz="1800" b="1" dirty="0" smtClean="0"/>
              <a:t>providing algorithm to execute:</a:t>
            </a:r>
            <a:endParaRPr lang="en-US" sz="1800" dirty="0" smtClean="0"/>
          </a:p>
          <a:p>
            <a:pPr lvl="1" eaLnBrk="1" hangingPunct="1">
              <a:defRPr/>
            </a:pPr>
            <a:r>
              <a:rPr lang="en-US" sz="1600" dirty="0" smtClean="0"/>
              <a:t>Algorithm executed by receive function provided by user</a:t>
            </a:r>
          </a:p>
          <a:p>
            <a:pPr lvl="1" eaLnBrk="1" hangingPunct="1">
              <a:defRPr/>
            </a:pPr>
            <a:r>
              <a:rPr lang="en-US" sz="1600" dirty="0" smtClean="0"/>
              <a:t>For instance: channel estimation, finger combining, etc.</a:t>
            </a:r>
          </a:p>
          <a:p>
            <a:pPr eaLnBrk="1" hangingPunct="1">
              <a:defRPr/>
            </a:pPr>
            <a:r>
              <a:rPr lang="en-US" sz="1800" b="1" dirty="0" smtClean="0"/>
              <a:t>Event queues </a:t>
            </a:r>
            <a:r>
              <a:rPr lang="en-US" sz="1800" dirty="0" smtClean="0"/>
              <a:t>(many thousands) </a:t>
            </a:r>
            <a:r>
              <a:rPr lang="en-US" sz="1800" b="1" dirty="0" smtClean="0"/>
              <a:t>storing events waiting for execution:</a:t>
            </a:r>
          </a:p>
          <a:p>
            <a:pPr lvl="1" eaLnBrk="1" hangingPunct="1">
              <a:buFontTx/>
              <a:buChar char="–"/>
              <a:defRPr/>
            </a:pPr>
            <a:r>
              <a:rPr lang="en-US" sz="1600" dirty="0" smtClean="0"/>
              <a:t>Each event queue is associated with one execution object.</a:t>
            </a:r>
          </a:p>
          <a:p>
            <a:pPr lvl="1" eaLnBrk="1" hangingPunct="1">
              <a:defRPr/>
            </a:pPr>
            <a:r>
              <a:rPr lang="en-US" sz="1600" dirty="0" smtClean="0"/>
              <a:t>Each event queue has a context to store persistent data.</a:t>
            </a:r>
          </a:p>
        </p:txBody>
      </p:sp>
      <p:sp>
        <p:nvSpPr>
          <p:cNvPr id="5" name="Slide Number Placeholder 4"/>
          <p:cNvSpPr>
            <a:spLocks noGrp="1"/>
          </p:cNvSpPr>
          <p:nvPr>
            <p:ph type="sldNum" sz="quarter" idx="12"/>
          </p:nvPr>
        </p:nvSpPr>
        <p:spPr/>
        <p:txBody>
          <a:bodyPr/>
          <a:lstStyle/>
          <a:p>
            <a:pPr>
              <a:defRPr/>
            </a:pPr>
            <a:fld id="{B539E6D9-4D24-46B5-8A53-971E46F741A0}" type="slidenum">
              <a:rPr lang="en-US"/>
              <a:pPr>
                <a:defRPr/>
              </a:pPr>
              <a:t>25</a:t>
            </a:fld>
            <a:endParaRPr lang="en-US" dirty="0"/>
          </a:p>
        </p:txBody>
      </p:sp>
      <p:sp>
        <p:nvSpPr>
          <p:cNvPr id="6" name="Date Placeholder 5"/>
          <p:cNvSpPr>
            <a:spLocks noGrp="1"/>
          </p:cNvSpPr>
          <p:nvPr>
            <p:ph type="dt" sz="half" idx="10"/>
          </p:nvPr>
        </p:nvSpPr>
        <p:spPr/>
        <p:txBody>
          <a:bodyPr/>
          <a:lstStyle/>
          <a:p>
            <a:pPr>
              <a:defRPr/>
            </a:pPr>
            <a:fld id="{17C3C878-9992-46BF-A858-46F9D925CE39}"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pPr algn="ctr" eaLnBrk="1" hangingPunct="1"/>
            <a:r>
              <a:rPr lang="en-US" dirty="0" smtClean="0"/>
              <a:t>Event Life Cycle</a:t>
            </a:r>
          </a:p>
        </p:txBody>
      </p:sp>
      <p:sp>
        <p:nvSpPr>
          <p:cNvPr id="5" name="Slide Number Placeholder 4"/>
          <p:cNvSpPr>
            <a:spLocks noGrp="1"/>
          </p:cNvSpPr>
          <p:nvPr>
            <p:ph type="sldNum" sz="quarter" idx="12"/>
          </p:nvPr>
        </p:nvSpPr>
        <p:spPr/>
        <p:txBody>
          <a:bodyPr/>
          <a:lstStyle/>
          <a:p>
            <a:pPr>
              <a:defRPr/>
            </a:pPr>
            <a:fld id="{940F4EC1-784E-455D-B6BA-61E2ADE96D36}" type="slidenum">
              <a:rPr lang="en-US"/>
              <a:pPr>
                <a:defRPr/>
              </a:pPr>
              <a:t>26</a:t>
            </a:fld>
            <a:endParaRPr lang="en-US" dirty="0"/>
          </a:p>
        </p:txBody>
      </p:sp>
      <p:sp>
        <p:nvSpPr>
          <p:cNvPr id="6" name="Date Placeholder 5"/>
          <p:cNvSpPr>
            <a:spLocks noGrp="1"/>
          </p:cNvSpPr>
          <p:nvPr>
            <p:ph type="dt" sz="half" idx="10"/>
          </p:nvPr>
        </p:nvSpPr>
        <p:spPr/>
        <p:txBody>
          <a:bodyPr/>
          <a:lstStyle/>
          <a:p>
            <a:pPr>
              <a:defRPr/>
            </a:pPr>
            <a:fld id="{6B6A083A-1151-4E92-A537-D3FCA1F0817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pic>
        <p:nvPicPr>
          <p:cNvPr id="8" name="Picture 7"/>
          <p:cNvPicPr/>
          <p:nvPr/>
        </p:nvPicPr>
        <p:blipFill>
          <a:blip r:embed="rId2" cstate="print"/>
          <a:srcRect/>
          <a:stretch>
            <a:fillRect/>
          </a:stretch>
        </p:blipFill>
        <p:spPr bwMode="auto">
          <a:xfrm>
            <a:off x="1422386" y="728019"/>
            <a:ext cx="6402754" cy="5586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dirty="0" smtClean="0"/>
              <a:t>Scheduler</a:t>
            </a:r>
          </a:p>
        </p:txBody>
      </p:sp>
      <p:sp>
        <p:nvSpPr>
          <p:cNvPr id="15363" name="Content Placeholder 2"/>
          <p:cNvSpPr>
            <a:spLocks noGrp="1"/>
          </p:cNvSpPr>
          <p:nvPr>
            <p:ph idx="1"/>
          </p:nvPr>
        </p:nvSpPr>
        <p:spPr>
          <a:xfrm>
            <a:off x="333375" y="860651"/>
            <a:ext cx="8467725" cy="5352580"/>
          </a:xfrm>
        </p:spPr>
        <p:txBody>
          <a:bodyPr/>
          <a:lstStyle/>
          <a:p>
            <a:pPr eaLnBrk="1" hangingPunct="1"/>
            <a:r>
              <a:rPr lang="en-US" sz="1800" b="1" dirty="0" smtClean="0"/>
              <a:t>The scheduler selects an event on request of a core</a:t>
            </a:r>
          </a:p>
          <a:p>
            <a:pPr eaLnBrk="1" hangingPunct="1"/>
            <a:r>
              <a:rPr lang="en-US" sz="1800" b="1" dirty="0" smtClean="0"/>
              <a:t>Scheduling criteria</a:t>
            </a:r>
          </a:p>
          <a:p>
            <a:pPr lvl="1" eaLnBrk="1" hangingPunct="1"/>
            <a:r>
              <a:rPr lang="en-US" sz="1600" b="1" dirty="0" smtClean="0"/>
              <a:t>Priority: </a:t>
            </a:r>
            <a:r>
              <a:rPr lang="en-US" sz="1600" dirty="0" smtClean="0"/>
              <a:t>Events have precedence over lower-priority events.</a:t>
            </a:r>
          </a:p>
          <a:p>
            <a:pPr lvl="2" eaLnBrk="1" hangingPunct="1"/>
            <a:r>
              <a:rPr lang="en-US" dirty="0" smtClean="0"/>
              <a:t>Each event queue has a priority.</a:t>
            </a:r>
          </a:p>
          <a:p>
            <a:pPr lvl="1" eaLnBrk="1" hangingPunct="1"/>
            <a:r>
              <a:rPr lang="en-US" sz="1600" b="1" dirty="0" smtClean="0"/>
              <a:t>Atomicity: </a:t>
            </a:r>
            <a:r>
              <a:rPr lang="en-US" sz="1600" dirty="0" smtClean="0"/>
              <a:t>Events from locked atomic event queues are discarded.</a:t>
            </a:r>
          </a:p>
          <a:p>
            <a:pPr lvl="2" eaLnBrk="1" hangingPunct="1"/>
            <a:r>
              <a:rPr lang="en-US" dirty="0" smtClean="0"/>
              <a:t>An event queue is either parallel or atomic.  Unlike a parallel event queue, an atomic event queue does not allow that a processor starts the processing of a event from this event queue as long as another processor is processing another event from this event queue.  Atomic event queues offer lock-free protection to a shared resource.</a:t>
            </a:r>
          </a:p>
          <a:p>
            <a:pPr lvl="1" eaLnBrk="1" hangingPunct="1"/>
            <a:r>
              <a:rPr lang="en-US" sz="1600" b="1" dirty="0" smtClean="0"/>
              <a:t>Locality:</a:t>
            </a:r>
            <a:r>
              <a:rPr lang="en-US" sz="1600" dirty="0" smtClean="0"/>
              <a:t> Events from masked event queues are discarded.</a:t>
            </a:r>
          </a:p>
          <a:p>
            <a:pPr lvl="2" eaLnBrk="1" hangingPunct="1"/>
            <a:r>
              <a:rPr lang="en-US" dirty="0" smtClean="0"/>
              <a:t>Event queues can be statically associated with one, some or all processors.  Event queues that are not associated with the requesting core are masked.  </a:t>
            </a:r>
          </a:p>
          <a:p>
            <a:pPr lvl="1" eaLnBrk="1" hangingPunct="1"/>
            <a:r>
              <a:rPr lang="en-US" sz="1600" b="1" dirty="0" smtClean="0"/>
              <a:t>Order:</a:t>
            </a:r>
            <a:r>
              <a:rPr lang="en-US" sz="1600" dirty="0" smtClean="0"/>
              <a:t> Events have precedence over younger events.</a:t>
            </a:r>
          </a:p>
          <a:p>
            <a:pPr eaLnBrk="1" hangingPunct="1"/>
            <a:r>
              <a:rPr lang="en-US" sz="1800" b="1" dirty="0" smtClean="0"/>
              <a:t>Scheduling modes</a:t>
            </a:r>
          </a:p>
          <a:p>
            <a:pPr lvl="1" eaLnBrk="1" hangingPunct="1"/>
            <a:r>
              <a:rPr lang="en-US" sz="1600" b="1" dirty="0" smtClean="0"/>
              <a:t>Asynchronous:</a:t>
            </a:r>
            <a:r>
              <a:rPr lang="en-US" sz="1600" dirty="0" smtClean="0"/>
              <a:t> The scheduler runs on a different processor in the background.</a:t>
            </a:r>
            <a:endParaRPr lang="en-US" sz="1400" dirty="0" smtClean="0"/>
          </a:p>
          <a:p>
            <a:pPr lvl="1" eaLnBrk="1" hangingPunct="1"/>
            <a:r>
              <a:rPr lang="en-US" sz="1600" b="1" dirty="0" smtClean="0"/>
              <a:t>Synchronous: </a:t>
            </a:r>
            <a:r>
              <a:rPr lang="en-US" sz="1600" dirty="0" smtClean="0"/>
              <a:t>The scheduler runs on the requesting core in the foreground.</a:t>
            </a:r>
          </a:p>
          <a:p>
            <a:pPr lvl="2" eaLnBrk="1" hangingPunct="1"/>
            <a:r>
              <a:rPr lang="en-US" sz="1400" dirty="0" smtClean="0"/>
              <a:t>Not yet implemented</a:t>
            </a:r>
          </a:p>
          <a:p>
            <a:pPr lvl="2" eaLnBrk="1" hangingPunct="1"/>
            <a:endParaRPr lang="en-US" sz="1400" b="1" dirty="0" smtClean="0"/>
          </a:p>
        </p:txBody>
      </p:sp>
      <p:sp>
        <p:nvSpPr>
          <p:cNvPr id="5" name="Slide Number Placeholder 4"/>
          <p:cNvSpPr>
            <a:spLocks noGrp="1"/>
          </p:cNvSpPr>
          <p:nvPr>
            <p:ph type="sldNum" sz="quarter" idx="12"/>
          </p:nvPr>
        </p:nvSpPr>
        <p:spPr/>
        <p:txBody>
          <a:bodyPr/>
          <a:lstStyle/>
          <a:p>
            <a:pPr>
              <a:defRPr/>
            </a:pPr>
            <a:fld id="{C4843F04-C2F6-472E-9232-0CF58CB36E5D}" type="slidenum">
              <a:rPr lang="en-US"/>
              <a:pPr>
                <a:defRPr/>
              </a:pPr>
              <a:t>27</a:t>
            </a:fld>
            <a:endParaRPr lang="en-US" dirty="0"/>
          </a:p>
        </p:txBody>
      </p:sp>
      <p:sp>
        <p:nvSpPr>
          <p:cNvPr id="6" name="Date Placeholder 5"/>
          <p:cNvSpPr>
            <a:spLocks noGrp="1"/>
          </p:cNvSpPr>
          <p:nvPr>
            <p:ph type="dt" sz="half" idx="10"/>
          </p:nvPr>
        </p:nvSpPr>
        <p:spPr/>
        <p:txBody>
          <a:bodyPr/>
          <a:lstStyle/>
          <a:p>
            <a:pPr>
              <a:defRPr/>
            </a:pPr>
            <a:fld id="{2FC9F9B7-FF4C-4051-912D-DD60D73998F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eaLnBrk="1" hangingPunct="1"/>
            <a:r>
              <a:rPr lang="en-US" dirty="0" smtClean="0"/>
              <a:t>Dispatcher</a:t>
            </a:r>
          </a:p>
        </p:txBody>
      </p:sp>
      <p:sp>
        <p:nvSpPr>
          <p:cNvPr id="3" name="Content Placeholder 2"/>
          <p:cNvSpPr>
            <a:spLocks noGrp="1"/>
          </p:cNvSpPr>
          <p:nvPr>
            <p:ph idx="1"/>
          </p:nvPr>
        </p:nvSpPr>
        <p:spPr>
          <a:xfrm>
            <a:off x="333375" y="1142999"/>
            <a:ext cx="8467725" cy="5190893"/>
          </a:xfrm>
        </p:spPr>
        <p:txBody>
          <a:bodyPr/>
          <a:lstStyle/>
          <a:p>
            <a:pPr marL="227013" lvl="1" indent="-227013" eaLnBrk="1" hangingPunct="1">
              <a:spcBef>
                <a:spcPct val="65000"/>
              </a:spcBef>
              <a:buFontTx/>
              <a:buChar char="•"/>
              <a:defRPr/>
            </a:pPr>
            <a:r>
              <a:rPr lang="en-US" b="1" dirty="0" smtClean="0">
                <a:ea typeface="+mn-ea"/>
                <a:cs typeface="+mn-cs"/>
              </a:rPr>
              <a:t>The dispatcher selects an execution object and calls the receive function.</a:t>
            </a: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r>
              <a:rPr lang="en-US" b="1" dirty="0" smtClean="0">
                <a:ea typeface="+mn-ea"/>
                <a:cs typeface="+mn-cs"/>
              </a:rPr>
              <a:t>Dispatching modes:</a:t>
            </a:r>
          </a:p>
          <a:p>
            <a:pPr lvl="1" eaLnBrk="1" hangingPunct="1"/>
            <a:r>
              <a:rPr lang="en-US" sz="1600" b="1" dirty="0" smtClean="0"/>
              <a:t>Run-to-completion</a:t>
            </a:r>
            <a:r>
              <a:rPr lang="en-US" sz="1600" dirty="0" smtClean="0"/>
              <a:t> </a:t>
            </a:r>
          </a:p>
          <a:p>
            <a:pPr lvl="2" eaLnBrk="1" hangingPunct="1">
              <a:defRPr/>
            </a:pPr>
            <a:r>
              <a:rPr lang="en-US" sz="1400" dirty="0" smtClean="0"/>
              <a:t>The event execution time needs to be bounded in order to control the latency.  Latency improves as more processors are involved.</a:t>
            </a:r>
          </a:p>
          <a:p>
            <a:pPr lvl="1" eaLnBrk="1" hangingPunct="1">
              <a:defRPr/>
            </a:pPr>
            <a:r>
              <a:rPr lang="en-US" sz="1600" b="1" dirty="0" smtClean="0"/>
              <a:t>Co-operative</a:t>
            </a:r>
            <a:endParaRPr lang="en-US" sz="1600" dirty="0" smtClean="0"/>
          </a:p>
          <a:p>
            <a:pPr lvl="2" eaLnBrk="1" hangingPunct="1">
              <a:defRPr/>
            </a:pPr>
            <a:r>
              <a:rPr lang="en-US" sz="1400" dirty="0" smtClean="0"/>
              <a:t>Working on a co-operative dispatcher based on the co-routines (Portable Co-routine Library).  This should allow support for more concurrency patterns (e.g. nested loops and tasks in OpenMP 3.0).  For synchronous schedulers only.</a:t>
            </a:r>
          </a:p>
        </p:txBody>
      </p:sp>
      <p:sp>
        <p:nvSpPr>
          <p:cNvPr id="5" name="Slide Number Placeholder 4"/>
          <p:cNvSpPr>
            <a:spLocks noGrp="1"/>
          </p:cNvSpPr>
          <p:nvPr>
            <p:ph type="sldNum" sz="quarter" idx="12"/>
          </p:nvPr>
        </p:nvSpPr>
        <p:spPr/>
        <p:txBody>
          <a:bodyPr/>
          <a:lstStyle/>
          <a:p>
            <a:pPr>
              <a:defRPr/>
            </a:pPr>
            <a:fld id="{01917888-91B8-4704-8A97-A9775D5DA717}" type="slidenum">
              <a:rPr lang="en-US"/>
              <a:pPr>
                <a:defRPr/>
              </a:pPr>
              <a:t>28</a:t>
            </a:fld>
            <a:endParaRPr lang="en-US" dirty="0"/>
          </a:p>
        </p:txBody>
      </p:sp>
      <p:sp>
        <p:nvSpPr>
          <p:cNvPr id="16390" name="TextBox 5"/>
          <p:cNvSpPr txBox="1">
            <a:spLocks noChangeArrowheads="1"/>
          </p:cNvSpPr>
          <p:nvPr/>
        </p:nvSpPr>
        <p:spPr bwMode="auto">
          <a:xfrm>
            <a:off x="1148569" y="1545979"/>
            <a:ext cx="6797985" cy="2292935"/>
          </a:xfrm>
          <a:prstGeom prst="rect">
            <a:avLst/>
          </a:prstGeom>
          <a:noFill/>
          <a:ln w="9525">
            <a:solidFill>
              <a:schemeClr val="tx1"/>
            </a:solidFill>
            <a:miter lim="800000"/>
            <a:headEnd/>
            <a:tailEnd/>
          </a:ln>
        </p:spPr>
        <p:txBody>
          <a:bodyPr wrap="square">
            <a:spAutoFit/>
          </a:bodyPr>
          <a:lstStyle/>
          <a:p>
            <a:pPr algn="l"/>
            <a:r>
              <a:rPr lang="en-US" sz="1100" dirty="0" smtClean="0">
                <a:latin typeface="Courier New" pitchFamily="49" charset="0"/>
                <a:cs typeface="Courier New" pitchFamily="49" charset="0"/>
              </a:rPr>
              <a:t>int main(void)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while(1)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if (ti_em_dispatch_once()!=EM_OK) my_handle_false_dispatch();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 }</a:t>
            </a:r>
            <a:endParaRPr lang="en-US" sz="1800" dirty="0" smtClean="0">
              <a:latin typeface="Courier New" pitchFamily="49" charset="0"/>
              <a:cs typeface="Courier New" pitchFamily="49" charset="0"/>
            </a:endParaRPr>
          </a:p>
          <a:p>
            <a:pPr marL="346075" lvl="1" algn="l"/>
            <a:endParaRPr lang="en-US" sz="1100" dirty="0">
              <a:solidFill>
                <a:srgbClr val="000000"/>
              </a:solidFill>
              <a:latin typeface="Courier New" pitchFamily="49" charset="0"/>
            </a:endParaRPr>
          </a:p>
          <a:p>
            <a:pPr algn="l"/>
            <a:r>
              <a:rPr lang="en-US" sz="1100" dirty="0" smtClean="0">
                <a:latin typeface="Courier New" pitchFamily="49" charset="0"/>
                <a:cs typeface="Courier New" pitchFamily="49" charset="0"/>
              </a:rPr>
              <a:t>em_status_tt ti_em_dispatch_once(void) {</a:t>
            </a:r>
          </a:p>
          <a:p>
            <a:pPr algn="l"/>
            <a:r>
              <a:rPr lang="en-US" sz="1100" dirty="0" smtClean="0">
                <a:latin typeface="Courier New" pitchFamily="49" charset="0"/>
                <a:cs typeface="Courier New" pitchFamily="49" charset="0"/>
              </a:rPr>
              <a:t>   ...</a:t>
            </a:r>
          </a:p>
          <a:p>
            <a:pPr algn="l"/>
            <a:r>
              <a:rPr lang="en-US" sz="1100" dirty="0" smtClean="0">
                <a:latin typeface="Courier New" pitchFamily="49" charset="0"/>
                <a:cs typeface="Courier New" pitchFamily="49" charset="0"/>
              </a:rPr>
              <a:t>   if((lvEventHdl=fetch_event())==EM_EVENT_UNDEF) return TI_EM_ERR_NOT_FOUND;</a:t>
            </a:r>
          </a:p>
          <a:p>
            <a:pPr algn="l"/>
            <a:r>
              <a:rPr lang="en-US" sz="1100" dirty="0" smtClean="0">
                <a:latin typeface="Courier New" pitchFamily="49" charset="0"/>
                <a:cs typeface="Courier New" pitchFamily="49" charset="0"/>
              </a:rPr>
              <a:t>   ...</a:t>
            </a:r>
          </a:p>
          <a:p>
            <a:pPr algn="l"/>
            <a:r>
              <a:rPr lang="en-US" sz="1100" dirty="0" smtClean="0">
                <a:latin typeface="Courier New" pitchFamily="49" charset="0"/>
                <a:cs typeface="Courier New" pitchFamily="49" charset="0"/>
              </a:rPr>
              <a:t>   receive(lvEventHdl,...); </a:t>
            </a:r>
          </a:p>
          <a:p>
            <a:pPr algn="l"/>
            <a:r>
              <a:rPr lang="en-US" sz="1100" dirty="0" smtClean="0">
                <a:latin typeface="Courier New" pitchFamily="49" charset="0"/>
                <a:cs typeface="Courier New" pitchFamily="49" charset="0"/>
              </a:rPr>
              <a:t>   ... </a:t>
            </a:r>
          </a:p>
          <a:p>
            <a:pPr algn="l"/>
            <a:r>
              <a:rPr lang="en-US" sz="1100" dirty="0" smtClean="0">
                <a:latin typeface="Courier New" pitchFamily="49" charset="0"/>
                <a:cs typeface="Courier New" pitchFamily="49" charset="0"/>
              </a:rPr>
              <a:t>   return EM_OK; } </a:t>
            </a:r>
            <a:endParaRPr lang="en-US" sz="1100" dirty="0">
              <a:latin typeface="Courier New" pitchFamily="49" charset="0"/>
              <a:cs typeface="Courier New" pitchFamily="49" charset="0"/>
            </a:endParaRPr>
          </a:p>
        </p:txBody>
      </p:sp>
      <p:sp>
        <p:nvSpPr>
          <p:cNvPr id="6" name="Date Placeholder 5"/>
          <p:cNvSpPr>
            <a:spLocks noGrp="1"/>
          </p:cNvSpPr>
          <p:nvPr>
            <p:ph type="dt" sz="half" idx="10"/>
          </p:nvPr>
        </p:nvSpPr>
        <p:spPr/>
        <p:txBody>
          <a:bodyPr/>
          <a:lstStyle/>
          <a:p>
            <a:pPr>
              <a:defRPr/>
            </a:pPr>
            <a:fld id="{F9373511-56E6-40CC-B06E-783195CC349A}"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eaLnBrk="1" hangingPunct="1"/>
            <a:r>
              <a:rPr lang="en-US" dirty="0" smtClean="0"/>
              <a:t>Load Balancing</a:t>
            </a:r>
          </a:p>
        </p:txBody>
      </p:sp>
      <p:sp>
        <p:nvSpPr>
          <p:cNvPr id="18435" name="Content Placeholder 2"/>
          <p:cNvSpPr>
            <a:spLocks noGrp="1"/>
          </p:cNvSpPr>
          <p:nvPr>
            <p:ph idx="1"/>
          </p:nvPr>
        </p:nvSpPr>
        <p:spPr/>
        <p:txBody>
          <a:bodyPr/>
          <a:lstStyle/>
          <a:p>
            <a:pPr eaLnBrk="1" hangingPunct="1">
              <a:defRPr/>
            </a:pPr>
            <a:r>
              <a:rPr lang="en-US" sz="1800" b="1" dirty="0" smtClean="0"/>
              <a:t>An important mission of OpenEM is to balance the load of the cores </a:t>
            </a:r>
            <a:r>
              <a:rPr lang="en-US" dirty="0" smtClean="0"/>
              <a:t> </a:t>
            </a:r>
          </a:p>
          <a:p>
            <a:pPr eaLnBrk="1" hangingPunct="1">
              <a:defRPr/>
            </a:pPr>
            <a:r>
              <a:rPr lang="en-US" sz="1800" b="1" dirty="0" smtClean="0"/>
              <a:t>There are two distinct strategies to achieve load balancing</a:t>
            </a:r>
          </a:p>
          <a:p>
            <a:pPr lvl="1" eaLnBrk="1" hangingPunct="1">
              <a:defRPr/>
            </a:pPr>
            <a:r>
              <a:rPr lang="en-US" sz="1600" b="1" dirty="0" smtClean="0"/>
              <a:t>Eager:</a:t>
            </a:r>
            <a:r>
              <a:rPr lang="en-US" sz="1600" dirty="0" smtClean="0"/>
              <a:t> The runtime selects a core when an event is produced.  For this purpose, the runtime would have to provide an explicit load balancer.</a:t>
            </a:r>
          </a:p>
          <a:p>
            <a:pPr lvl="1" eaLnBrk="1" hangingPunct="1">
              <a:defRPr/>
            </a:pPr>
            <a:r>
              <a:rPr lang="en-US" sz="1600" b="1" dirty="0" smtClean="0"/>
              <a:t>Lazy:</a:t>
            </a:r>
            <a:r>
              <a:rPr lang="en-US" sz="1600" dirty="0" smtClean="0"/>
              <a:t> The runtime selects a core when this core is ready (soon) to consume an event.  As load balancing is implicit, there is no need for a load balancer.</a:t>
            </a:r>
          </a:p>
          <a:p>
            <a:pPr marL="344488" lvl="1" indent="-3175" eaLnBrk="1" hangingPunct="1">
              <a:buFontTx/>
              <a:buNone/>
              <a:defRPr/>
            </a:pPr>
            <a:r>
              <a:rPr lang="en-US" dirty="0" smtClean="0"/>
              <a:t>OpenEM tries to be as lazy as it can be (;-).  The application (or other runtime using OpenEM) can be eager if it wants to.</a:t>
            </a:r>
          </a:p>
          <a:p>
            <a:pPr eaLnBrk="1" hangingPunct="1">
              <a:defRPr/>
            </a:pPr>
            <a:r>
              <a:rPr lang="en-US" sz="1800" b="1" dirty="0" smtClean="0"/>
              <a:t>OpenEM supports static load balancing as well!</a:t>
            </a:r>
          </a:p>
          <a:p>
            <a:pPr lvl="1" eaLnBrk="1" hangingPunct="1">
              <a:defRPr/>
            </a:pPr>
            <a:r>
              <a:rPr lang="en-US" sz="1600" dirty="0" smtClean="0"/>
              <a:t> It allows gradually moving from static to dynamic load balancing with minimal changes to the user code.</a:t>
            </a:r>
          </a:p>
        </p:txBody>
      </p:sp>
      <p:sp>
        <p:nvSpPr>
          <p:cNvPr id="5" name="Slide Number Placeholder 4"/>
          <p:cNvSpPr>
            <a:spLocks noGrp="1"/>
          </p:cNvSpPr>
          <p:nvPr>
            <p:ph type="sldNum" sz="quarter" idx="12"/>
          </p:nvPr>
        </p:nvSpPr>
        <p:spPr/>
        <p:txBody>
          <a:bodyPr/>
          <a:lstStyle/>
          <a:p>
            <a:pPr>
              <a:defRPr/>
            </a:pPr>
            <a:fld id="{D0FD6F3A-A9C5-4B6B-A3BB-68FEFC8DA191}" type="slidenum">
              <a:rPr lang="en-US"/>
              <a:pPr>
                <a:defRPr/>
              </a:pPr>
              <a:t>29</a:t>
            </a:fld>
            <a:endParaRPr lang="en-US" dirty="0"/>
          </a:p>
        </p:txBody>
      </p:sp>
      <p:sp>
        <p:nvSpPr>
          <p:cNvPr id="6" name="Date Placeholder 5"/>
          <p:cNvSpPr>
            <a:spLocks noGrp="1"/>
          </p:cNvSpPr>
          <p:nvPr>
            <p:ph type="dt" sz="half" idx="10"/>
          </p:nvPr>
        </p:nvSpPr>
        <p:spPr/>
        <p:txBody>
          <a:bodyPr/>
          <a:lstStyle/>
          <a:p>
            <a:pPr>
              <a:defRPr/>
            </a:pPr>
            <a:fld id="{8614FB82-A484-4898-8DF3-170EF03967BD}"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What is the Problem?</a:t>
            </a:r>
          </a:p>
        </p:txBody>
      </p:sp>
      <p:sp>
        <p:nvSpPr>
          <p:cNvPr id="10245" name="Rectangle 5"/>
          <p:cNvSpPr>
            <a:spLocks noGrp="1" noChangeArrowheads="1"/>
          </p:cNvSpPr>
          <p:nvPr>
            <p:ph type="body" idx="1"/>
          </p:nvPr>
        </p:nvSpPr>
        <p:spPr>
          <a:xfrm>
            <a:off x="333375" y="1185862"/>
            <a:ext cx="8467725" cy="4969131"/>
          </a:xfrm>
        </p:spPr>
        <p:txBody>
          <a:bodyPr/>
          <a:lstStyle/>
          <a:p>
            <a:pPr eaLnBrk="1" hangingPunct="1"/>
            <a:r>
              <a:rPr lang="en-US" b="1" dirty="0" smtClean="0"/>
              <a:t>First generation of multi-core DSP </a:t>
            </a:r>
            <a:r>
              <a:rPr lang="en-US" dirty="0" smtClean="0"/>
              <a:t>(TMS320C647x)</a:t>
            </a:r>
            <a:r>
              <a:rPr lang="en-US" b="1" dirty="0" smtClean="0"/>
              <a:t> has limited support for multi-core programming</a:t>
            </a:r>
          </a:p>
          <a:p>
            <a:pPr lvl="1" eaLnBrk="1" hangingPunct="1"/>
            <a:r>
              <a:rPr lang="en-US" dirty="0" smtClean="0"/>
              <a:t>“Multiple single-core DSP in a single package” allows achieving lower cost per channel (HW integration) for a relatively low development cost (SW reuse).</a:t>
            </a:r>
          </a:p>
          <a:p>
            <a:pPr eaLnBrk="1" hangingPunct="1"/>
            <a:r>
              <a:rPr lang="en-US" b="1" dirty="0" smtClean="0"/>
              <a:t>Second generation of multi-core DSP </a:t>
            </a:r>
            <a:r>
              <a:rPr lang="en-US" dirty="0" smtClean="0"/>
              <a:t>(TMS320C66x, aka KeyStone </a:t>
            </a:r>
            <a:r>
              <a:rPr lang="en-US" dirty="0" err="1" smtClean="0"/>
              <a:t>SoC</a:t>
            </a:r>
            <a:r>
              <a:rPr lang="en-US" dirty="0" smtClean="0"/>
              <a:t> devices)</a:t>
            </a:r>
            <a:r>
              <a:rPr lang="en-US" b="1" dirty="0" smtClean="0"/>
              <a:t> is built around Multicore Navigator</a:t>
            </a:r>
          </a:p>
          <a:p>
            <a:pPr lvl="1" eaLnBrk="1" hangingPunct="1"/>
            <a:r>
              <a:rPr lang="en-US" dirty="0" smtClean="0"/>
              <a:t>Excellent platform for parallel programming enabling even lower cost per channel (load balancing) and supporting various concurrency patterns (SW versatility).</a:t>
            </a:r>
          </a:p>
          <a:p>
            <a:pPr eaLnBrk="1" hangingPunct="1"/>
            <a:r>
              <a:rPr lang="en-US" b="1" dirty="0" smtClean="0"/>
              <a:t>Customers are ready to invest in multi-core SW, but are missing a multi-core runtime system. </a:t>
            </a:r>
          </a:p>
          <a:p>
            <a:pPr eaLnBrk="1" hangingPunct="1"/>
            <a:r>
              <a:rPr lang="en-US" b="1" dirty="0" smtClean="0"/>
              <a:t>They need a central entity that schedules Events across all resources of the system in an optimized way.</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eaLnBrk="1" hangingPunct="1"/>
            <a:r>
              <a:rPr lang="en-US" dirty="0" smtClean="0"/>
              <a:t>Memory Architecture </a:t>
            </a:r>
          </a:p>
        </p:txBody>
      </p:sp>
      <p:sp>
        <p:nvSpPr>
          <p:cNvPr id="3" name="Content Placeholder 2"/>
          <p:cNvSpPr>
            <a:spLocks noGrp="1"/>
          </p:cNvSpPr>
          <p:nvPr>
            <p:ph idx="1"/>
          </p:nvPr>
        </p:nvSpPr>
        <p:spPr>
          <a:xfrm>
            <a:off x="333375" y="795461"/>
            <a:ext cx="8467725" cy="5292723"/>
          </a:xfrm>
        </p:spPr>
        <p:txBody>
          <a:bodyPr/>
          <a:lstStyle/>
          <a:p>
            <a:pPr marL="227013" lvl="1" indent="-227013" eaLnBrk="1" hangingPunct="1">
              <a:spcBef>
                <a:spcPct val="65000"/>
              </a:spcBef>
              <a:buFontTx/>
              <a:buChar char="•"/>
              <a:defRPr/>
            </a:pPr>
            <a:r>
              <a:rPr lang="en-US" sz="1600" b="1" dirty="0" smtClean="0"/>
              <a:t>Non-uniform</a:t>
            </a:r>
          </a:p>
          <a:p>
            <a:pPr lvl="1" eaLnBrk="1" hangingPunct="1">
              <a:defRPr/>
            </a:pPr>
            <a:r>
              <a:rPr lang="en-US" sz="1400" dirty="0" smtClean="0"/>
              <a:t>Event buffers are typically mapped to global shared memory (MSMC/DDR RAM) and cached in local private caches (L2/L1)</a:t>
            </a:r>
          </a:p>
          <a:p>
            <a:pPr lvl="1" eaLnBrk="1" hangingPunct="1">
              <a:defRPr/>
            </a:pPr>
            <a:endParaRPr lang="en-US" sz="1400" dirty="0" smtClean="0"/>
          </a:p>
          <a:p>
            <a:pPr lvl="1" eaLnBrk="1" hangingPunct="1">
              <a:defRPr/>
            </a:pPr>
            <a:endParaRPr lang="en-US" sz="1400" dirty="0" smtClean="0"/>
          </a:p>
          <a:p>
            <a:pPr lvl="1" eaLnBrk="1" hangingPunct="1">
              <a:defRPr/>
            </a:pPr>
            <a:endParaRPr lang="en-US" sz="1400" dirty="0" smtClean="0"/>
          </a:p>
          <a:p>
            <a:pPr lvl="1" eaLnBrk="1" hangingPunct="1">
              <a:defRPr/>
            </a:pPr>
            <a:endParaRPr lang="en-US" sz="1200" dirty="0" smtClean="0"/>
          </a:p>
          <a:p>
            <a:pPr lvl="1" eaLnBrk="1" hangingPunct="1">
              <a:defRPr/>
            </a:pPr>
            <a:endParaRPr lang="en-US" sz="1200" dirty="0" smtClean="0"/>
          </a:p>
          <a:p>
            <a:pPr eaLnBrk="1" hangingPunct="1">
              <a:defRPr/>
            </a:pPr>
            <a:r>
              <a:rPr lang="en-US" sz="1600" b="1" dirty="0" smtClean="0"/>
              <a:t>Cache coherency </a:t>
            </a:r>
            <a:r>
              <a:rPr lang="en-US" sz="1600" dirty="0" smtClean="0"/>
              <a:t>(event option) </a:t>
            </a:r>
            <a:r>
              <a:rPr lang="en-US" sz="1600" b="1" dirty="0" smtClean="0"/>
              <a:t>and memory consistency</a:t>
            </a:r>
          </a:p>
          <a:p>
            <a:pPr lvl="1" eaLnBrk="1" hangingPunct="1">
              <a:defRPr/>
            </a:pPr>
            <a:r>
              <a:rPr lang="en-US" sz="1400" dirty="0" smtClean="0"/>
              <a:t>OpenEM allows </a:t>
            </a:r>
            <a:r>
              <a:rPr lang="en-US" sz="1400" u="sng" dirty="0" smtClean="0"/>
              <a:t>invalidating</a:t>
            </a:r>
            <a:r>
              <a:rPr lang="en-US" sz="1400" dirty="0" smtClean="0"/>
              <a:t> read event buffers in cache when an event is freed</a:t>
            </a:r>
          </a:p>
          <a:p>
            <a:pPr lvl="1" eaLnBrk="1" hangingPunct="1">
              <a:defRPr/>
            </a:pPr>
            <a:r>
              <a:rPr lang="en-US" sz="1400" dirty="0" smtClean="0"/>
              <a:t>OpenEM allows </a:t>
            </a:r>
            <a:r>
              <a:rPr lang="en-US" sz="1400" u="sng" dirty="0" smtClean="0"/>
              <a:t>writing back</a:t>
            </a:r>
            <a:r>
              <a:rPr lang="en-US" sz="1400" dirty="0" smtClean="0"/>
              <a:t> written event buffers to memory and </a:t>
            </a:r>
            <a:r>
              <a:rPr lang="en-US" sz="1400" u="sng" dirty="0" smtClean="0"/>
              <a:t>invalidating</a:t>
            </a:r>
            <a:r>
              <a:rPr lang="en-US" sz="1400" dirty="0" smtClean="0"/>
              <a:t> them in cache when an event is sent</a:t>
            </a:r>
          </a:p>
          <a:p>
            <a:pPr lvl="1" eaLnBrk="1" hangingPunct="1">
              <a:defRPr/>
            </a:pPr>
            <a:r>
              <a:rPr lang="en-US" sz="1400" dirty="0" smtClean="0"/>
              <a:t>OpenEM </a:t>
            </a:r>
            <a:r>
              <a:rPr lang="en-US" sz="1400" u="sng" dirty="0" smtClean="0"/>
              <a:t>raises memory fences </a:t>
            </a:r>
            <a:r>
              <a:rPr lang="en-US" sz="1400" dirty="0" smtClean="0"/>
              <a:t>and </a:t>
            </a:r>
            <a:r>
              <a:rPr lang="en-US" sz="1400" u="sng" dirty="0" smtClean="0"/>
              <a:t>flushes prefetch buffers </a:t>
            </a:r>
            <a:r>
              <a:rPr lang="en-US" sz="1400" dirty="0" smtClean="0"/>
              <a:t>whenever needed!</a:t>
            </a:r>
          </a:p>
          <a:p>
            <a:pPr eaLnBrk="1" hangingPunct="1">
              <a:defRPr/>
            </a:pPr>
            <a:r>
              <a:rPr lang="en-US" sz="1600" b="1" dirty="0" smtClean="0"/>
              <a:t>Pre-loading </a:t>
            </a:r>
            <a:r>
              <a:rPr lang="en-US" sz="1600" dirty="0" smtClean="0"/>
              <a:t>(event option)</a:t>
            </a:r>
            <a:r>
              <a:rPr lang="en-US" sz="1600" b="1" dirty="0" smtClean="0"/>
              <a:t> and post-storing</a:t>
            </a:r>
            <a:endParaRPr lang="en-US" sz="1600" dirty="0" smtClean="0"/>
          </a:p>
          <a:p>
            <a:pPr lvl="1" eaLnBrk="1" hangingPunct="1">
              <a:defRPr/>
            </a:pPr>
            <a:r>
              <a:rPr lang="en-US" sz="1400" dirty="0" smtClean="0"/>
              <a:t>OpenEM allows pre-loading scheduled events from global shared memory (MSMC/DDR RAM) to local private memory (L2/L1 RAM).  Pre-loading can be truncated.</a:t>
            </a:r>
          </a:p>
          <a:p>
            <a:pPr lvl="1" eaLnBrk="1" hangingPunct="1">
              <a:defRPr/>
            </a:pPr>
            <a:r>
              <a:rPr lang="en-US" sz="1400" dirty="0" smtClean="0"/>
              <a:t>OpenEM allows post-storing produced events from local private memory (L2/L1 RAM) to global shared memory (MSMC/DDR RAM).  Not yet implemented.</a:t>
            </a:r>
          </a:p>
          <a:p>
            <a:pPr lvl="1" eaLnBrk="1" hangingPunct="1">
              <a:defRPr/>
            </a:pPr>
            <a:r>
              <a:rPr lang="en-US" sz="1400" dirty="0" smtClean="0"/>
              <a:t>Benefits: Less (possibly zero) read/write stalls, HW-managed cache coherency operations (no overhead),  HW-managed gathering and scattering of event payloads (no overhead)</a:t>
            </a:r>
          </a:p>
        </p:txBody>
      </p:sp>
      <p:sp>
        <p:nvSpPr>
          <p:cNvPr id="5" name="Slide Number Placeholder 4"/>
          <p:cNvSpPr>
            <a:spLocks noGrp="1"/>
          </p:cNvSpPr>
          <p:nvPr>
            <p:ph type="sldNum" sz="quarter" idx="12"/>
          </p:nvPr>
        </p:nvSpPr>
        <p:spPr/>
        <p:txBody>
          <a:bodyPr/>
          <a:lstStyle/>
          <a:p>
            <a:pPr>
              <a:defRPr/>
            </a:pPr>
            <a:fld id="{3872A5D3-80EE-4315-9199-A51E88443948}" type="slidenum">
              <a:rPr lang="en-US"/>
              <a:pPr>
                <a:defRPr/>
              </a:pPr>
              <a:t>30</a:t>
            </a:fld>
            <a:endParaRPr lang="en-US" dirty="0"/>
          </a:p>
        </p:txBody>
      </p:sp>
      <p:sp>
        <p:nvSpPr>
          <p:cNvPr id="6" name="Date Placeholder 5"/>
          <p:cNvSpPr>
            <a:spLocks noGrp="1"/>
          </p:cNvSpPr>
          <p:nvPr>
            <p:ph type="dt" sz="half" idx="10"/>
          </p:nvPr>
        </p:nvSpPr>
        <p:spPr/>
        <p:txBody>
          <a:bodyPr/>
          <a:lstStyle/>
          <a:p>
            <a:pPr>
              <a:defRPr/>
            </a:pPr>
            <a:fld id="{5E904DCC-E28A-4BCD-AA5F-F77F3253B755}"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925561" y="1684904"/>
            <a:ext cx="5248275"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Seamless Integration</a:t>
            </a:r>
            <a:endParaRPr lang="en-US" dirty="0"/>
          </a:p>
        </p:txBody>
      </p:sp>
      <p:sp>
        <p:nvSpPr>
          <p:cNvPr id="3" name="Content Placeholder 2"/>
          <p:cNvSpPr>
            <a:spLocks noGrp="1"/>
          </p:cNvSpPr>
          <p:nvPr>
            <p:ph idx="1"/>
          </p:nvPr>
        </p:nvSpPr>
        <p:spPr>
          <a:xfrm>
            <a:off x="333375" y="1185863"/>
            <a:ext cx="8576449" cy="4692650"/>
          </a:xfrm>
        </p:spPr>
        <p:txBody>
          <a:bodyPr/>
          <a:lstStyle/>
          <a:p>
            <a:r>
              <a:rPr lang="en-US" b="1" dirty="0" smtClean="0"/>
              <a:t>With HW</a:t>
            </a:r>
          </a:p>
          <a:p>
            <a:pPr lvl="1"/>
            <a:r>
              <a:rPr lang="en-US" u="sng" dirty="0" smtClean="0"/>
              <a:t>Efficient</a:t>
            </a:r>
            <a:r>
              <a:rPr lang="en-US" dirty="0" smtClean="0"/>
              <a:t> interworking with HW consumers and producers</a:t>
            </a:r>
          </a:p>
          <a:p>
            <a:pPr lvl="1"/>
            <a:r>
              <a:rPr lang="en-US" u="sng" dirty="0" smtClean="0"/>
              <a:t>Similar</a:t>
            </a:r>
            <a:r>
              <a:rPr lang="en-US" dirty="0" smtClean="0"/>
              <a:t> programming model as for SW consumers and producers</a:t>
            </a:r>
          </a:p>
          <a:p>
            <a:pPr lvl="1"/>
            <a:r>
              <a:rPr lang="en-US" dirty="0" smtClean="0"/>
              <a:t>Accelerators: FFTC, BCP, ...</a:t>
            </a:r>
          </a:p>
          <a:p>
            <a:pPr lvl="1"/>
            <a:r>
              <a:rPr lang="en-US" dirty="0" smtClean="0"/>
              <a:t>Interfaces: Ethernet, SRIO, AIF, ...</a:t>
            </a:r>
          </a:p>
          <a:p>
            <a:r>
              <a:rPr lang="en-US" b="1" dirty="0" smtClean="0"/>
              <a:t>With RTOS</a:t>
            </a:r>
          </a:p>
          <a:p>
            <a:pPr lvl="1"/>
            <a:r>
              <a:rPr lang="en-US" dirty="0" smtClean="0"/>
              <a:t>RTOS brings </a:t>
            </a:r>
            <a:r>
              <a:rPr lang="en-US" u="sng" dirty="0" smtClean="0"/>
              <a:t>pre-emption</a:t>
            </a:r>
            <a:r>
              <a:rPr lang="en-US" dirty="0" smtClean="0"/>
              <a:t> into the picture</a:t>
            </a:r>
          </a:p>
          <a:p>
            <a:pPr lvl="1"/>
            <a:r>
              <a:rPr lang="en-US" dirty="0" smtClean="0"/>
              <a:t>OpenEM running with no, one or multiple RTOS simultaneously, for instance</a:t>
            </a:r>
          </a:p>
          <a:p>
            <a:pPr lvl="2"/>
            <a:r>
              <a:rPr lang="en-US" dirty="0" smtClean="0"/>
              <a:t>Bare metal on </a:t>
            </a:r>
            <a:r>
              <a:rPr lang="en-US" dirty="0" err="1" smtClean="0"/>
              <a:t>Corepac</a:t>
            </a:r>
            <a:r>
              <a:rPr lang="en-US" dirty="0" smtClean="0"/>
              <a:t> 0 and 1</a:t>
            </a:r>
          </a:p>
          <a:p>
            <a:pPr lvl="2"/>
            <a:r>
              <a:rPr lang="en-US" dirty="0" smtClean="0"/>
              <a:t>With OS A on </a:t>
            </a:r>
            <a:r>
              <a:rPr lang="en-US" dirty="0" err="1" smtClean="0"/>
              <a:t>Corepac</a:t>
            </a:r>
            <a:r>
              <a:rPr lang="en-US" dirty="0" smtClean="0"/>
              <a:t> 2</a:t>
            </a:r>
          </a:p>
          <a:p>
            <a:pPr lvl="2"/>
            <a:r>
              <a:rPr lang="en-US" dirty="0" smtClean="0"/>
              <a:t>With OS B on </a:t>
            </a:r>
            <a:r>
              <a:rPr lang="en-US" dirty="0" err="1" smtClean="0"/>
              <a:t>Corepac</a:t>
            </a:r>
            <a:r>
              <a:rPr lang="en-US" dirty="0" smtClean="0"/>
              <a:t> 3</a:t>
            </a:r>
          </a:p>
        </p:txBody>
      </p:sp>
      <p:sp>
        <p:nvSpPr>
          <p:cNvPr id="5" name="Slide Number Placeholder 4"/>
          <p:cNvSpPr>
            <a:spLocks noGrp="1"/>
          </p:cNvSpPr>
          <p:nvPr>
            <p:ph type="sldNum" sz="quarter" idx="12"/>
          </p:nvPr>
        </p:nvSpPr>
        <p:spPr/>
        <p:txBody>
          <a:bodyPr/>
          <a:lstStyle/>
          <a:p>
            <a:pPr>
              <a:defRPr/>
            </a:pPr>
            <a:fld id="{8E9C1A78-BB79-4C6B-B721-F36D85CE9001}" type="slidenum">
              <a:rPr lang="en-US" smtClean="0"/>
              <a:pPr>
                <a:defRPr/>
              </a:pPr>
              <a:t>31</a:t>
            </a:fld>
            <a:endParaRPr lang="en-US" dirty="0"/>
          </a:p>
        </p:txBody>
      </p:sp>
      <p:sp>
        <p:nvSpPr>
          <p:cNvPr id="6" name="Date Placeholder 5"/>
          <p:cNvSpPr>
            <a:spLocks noGrp="1"/>
          </p:cNvSpPr>
          <p:nvPr>
            <p:ph type="dt" sz="half" idx="10"/>
          </p:nvPr>
        </p:nvSpPr>
        <p:spPr/>
        <p:txBody>
          <a:bodyPr/>
          <a:lstStyle/>
          <a:p>
            <a:pPr>
              <a:defRPr/>
            </a:pPr>
            <a:fld id="{704F0E59-BFD2-474D-81E4-7A0E63ECFF53}"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pPr algn="ctr"/>
            <a:r>
              <a:rPr lang="en-US" dirty="0" smtClean="0"/>
              <a:t>A Few More Words about OS integration</a:t>
            </a:r>
            <a:endParaRPr lang="en-US" sz="2800" i="1" dirty="0" smtClean="0"/>
          </a:p>
        </p:txBody>
      </p:sp>
      <p:sp>
        <p:nvSpPr>
          <p:cNvPr id="140290" name="Rectangle 3"/>
          <p:cNvSpPr>
            <a:spLocks noGrp="1" noChangeArrowheads="1"/>
          </p:cNvSpPr>
          <p:nvPr>
            <p:ph type="body" sz="half" idx="1"/>
          </p:nvPr>
        </p:nvSpPr>
        <p:spPr>
          <a:xfrm>
            <a:off x="311150" y="1162050"/>
            <a:ext cx="8467725" cy="2270125"/>
          </a:xfrm>
        </p:spPr>
        <p:txBody>
          <a:bodyPr/>
          <a:lstStyle/>
          <a:p>
            <a:r>
              <a:rPr lang="en-US" dirty="0" smtClean="0"/>
              <a:t>OpenEM dispatcher runs in one or more (*) OS threads on each core.</a:t>
            </a:r>
            <a:endParaRPr lang="en-US" sz="1800" dirty="0" smtClean="0"/>
          </a:p>
          <a:p>
            <a:pPr lvl="1"/>
            <a:r>
              <a:rPr lang="en-US" dirty="0" smtClean="0"/>
              <a:t>High priority thread: OpenEM yields to low priority if no events.</a:t>
            </a:r>
          </a:p>
          <a:p>
            <a:pPr lvl="1"/>
            <a:r>
              <a:rPr lang="en-US" dirty="0" smtClean="0"/>
              <a:t>Low priority thread: OS pre-empts when high priority thread wakes up.</a:t>
            </a:r>
          </a:p>
          <a:p>
            <a:pPr lvl="1"/>
            <a:endParaRPr lang="en-US" dirty="0" smtClean="0"/>
          </a:p>
          <a:p>
            <a:pPr>
              <a:buNone/>
            </a:pPr>
            <a:r>
              <a:rPr lang="en-US" sz="1600" dirty="0" smtClean="0"/>
              <a:t>(*) Support for running in two or more OS threads not yet released</a:t>
            </a:r>
          </a:p>
          <a:p>
            <a:pPr lvl="1"/>
            <a:endParaRPr lang="en-US" dirty="0" smtClean="0"/>
          </a:p>
        </p:txBody>
      </p:sp>
      <p:sp>
        <p:nvSpPr>
          <p:cNvPr id="258052" name="Rectangle 4"/>
          <p:cNvSpPr>
            <a:spLocks noChangeArrowheads="1"/>
          </p:cNvSpPr>
          <p:nvPr/>
        </p:nvSpPr>
        <p:spPr bwMode="auto">
          <a:xfrm>
            <a:off x="490538" y="3752850"/>
            <a:ext cx="1879600" cy="1993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292" name="Rectangle 5"/>
          <p:cNvSpPr>
            <a:spLocks noChangeArrowheads="1"/>
          </p:cNvSpPr>
          <p:nvPr/>
        </p:nvSpPr>
        <p:spPr bwMode="auto">
          <a:xfrm>
            <a:off x="639763" y="4911725"/>
            <a:ext cx="1570037" cy="357188"/>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293" name="Rectangle 6"/>
          <p:cNvSpPr>
            <a:spLocks noChangeArrowheads="1"/>
          </p:cNvSpPr>
          <p:nvPr/>
        </p:nvSpPr>
        <p:spPr bwMode="auto">
          <a:xfrm>
            <a:off x="381000" y="3559175"/>
            <a:ext cx="784225" cy="211138"/>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0</a:t>
            </a:r>
          </a:p>
        </p:txBody>
      </p:sp>
      <p:sp>
        <p:nvSpPr>
          <p:cNvPr id="140294" name="AutoShape 7"/>
          <p:cNvSpPr>
            <a:spLocks noChangeArrowheads="1"/>
          </p:cNvSpPr>
          <p:nvPr/>
        </p:nvSpPr>
        <p:spPr bwMode="auto">
          <a:xfrm>
            <a:off x="649188" y="5356225"/>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258056" name="Rectangle 8"/>
          <p:cNvSpPr>
            <a:spLocks noChangeArrowheads="1"/>
          </p:cNvSpPr>
          <p:nvPr/>
        </p:nvSpPr>
        <p:spPr bwMode="auto">
          <a:xfrm>
            <a:off x="3555400" y="3803650"/>
            <a:ext cx="1878013" cy="19843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296" name="Rectangle 9"/>
          <p:cNvSpPr>
            <a:spLocks noChangeArrowheads="1"/>
          </p:cNvSpPr>
          <p:nvPr/>
        </p:nvSpPr>
        <p:spPr bwMode="auto">
          <a:xfrm>
            <a:off x="3712563" y="4911725"/>
            <a:ext cx="1563687" cy="357188"/>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297" name="AutoShape 10"/>
          <p:cNvSpPr>
            <a:spLocks noChangeArrowheads="1"/>
          </p:cNvSpPr>
          <p:nvPr/>
        </p:nvSpPr>
        <p:spPr bwMode="auto">
          <a:xfrm>
            <a:off x="3727988" y="5356225"/>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140298" name="Rectangle 11"/>
          <p:cNvSpPr>
            <a:spLocks noChangeArrowheads="1"/>
          </p:cNvSpPr>
          <p:nvPr/>
        </p:nvSpPr>
        <p:spPr bwMode="auto">
          <a:xfrm>
            <a:off x="4106313" y="3559175"/>
            <a:ext cx="784225" cy="211138"/>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1</a:t>
            </a:r>
          </a:p>
        </p:txBody>
      </p:sp>
      <p:sp>
        <p:nvSpPr>
          <p:cNvPr id="140299" name="AutoShape 12"/>
          <p:cNvSpPr>
            <a:spLocks noChangeArrowheads="1"/>
          </p:cNvSpPr>
          <p:nvPr/>
        </p:nvSpPr>
        <p:spPr bwMode="auto">
          <a:xfrm>
            <a:off x="1743075" y="5356225"/>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00" name="AutoShape 13"/>
          <p:cNvSpPr>
            <a:spLocks noChangeArrowheads="1"/>
          </p:cNvSpPr>
          <p:nvPr/>
        </p:nvSpPr>
        <p:spPr bwMode="auto">
          <a:xfrm>
            <a:off x="4800188" y="5356225"/>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01" name="Rectangle 14"/>
          <p:cNvSpPr>
            <a:spLocks noChangeArrowheads="1"/>
          </p:cNvSpPr>
          <p:nvPr/>
        </p:nvSpPr>
        <p:spPr bwMode="auto">
          <a:xfrm>
            <a:off x="2635938" y="5602288"/>
            <a:ext cx="704850" cy="211137"/>
          </a:xfrm>
          <a:prstGeom prst="rect">
            <a:avLst/>
          </a:prstGeom>
          <a:noFill/>
          <a:ln w="12700">
            <a:noFill/>
            <a:miter lim="800000"/>
            <a:headEnd/>
            <a:tailEnd/>
          </a:ln>
        </p:spPr>
        <p:txBody>
          <a:bodyPr lIns="90488" tIns="44450" rIns="90488" bIns="44450">
            <a:spAutoFit/>
          </a:bodyPr>
          <a:lstStyle/>
          <a:p>
            <a:pPr algn="ctr" eaLnBrk="0" hangingPunct="0">
              <a:lnSpc>
                <a:spcPct val="90000"/>
              </a:lnSpc>
            </a:pPr>
            <a:endParaRPr lang="en-US" sz="900" b="1" dirty="0"/>
          </a:p>
        </p:txBody>
      </p:sp>
      <p:sp>
        <p:nvSpPr>
          <p:cNvPr id="140302" name="AutoShape 15"/>
          <p:cNvSpPr>
            <a:spLocks noChangeArrowheads="1"/>
          </p:cNvSpPr>
          <p:nvPr/>
        </p:nvSpPr>
        <p:spPr bwMode="auto">
          <a:xfrm>
            <a:off x="2459725" y="5324475"/>
            <a:ext cx="1066800" cy="323850"/>
          </a:xfrm>
          <a:prstGeom prst="leftRightArrow">
            <a:avLst>
              <a:gd name="adj1" fmla="val 50000"/>
              <a:gd name="adj2" fmla="val 65882"/>
            </a:avLst>
          </a:prstGeom>
          <a:noFill/>
          <a:ln w="9525">
            <a:solidFill>
              <a:schemeClr val="tx1"/>
            </a:solidFill>
            <a:miter lim="800000"/>
            <a:headEnd/>
            <a:tailEnd/>
          </a:ln>
        </p:spPr>
        <p:txBody>
          <a:bodyPr wrap="none" anchor="ctr"/>
          <a:lstStyle/>
          <a:p>
            <a:pPr algn="ctr"/>
            <a:r>
              <a:rPr lang="en-US" sz="900" dirty="0"/>
              <a:t>IPC</a:t>
            </a:r>
          </a:p>
        </p:txBody>
      </p:sp>
      <p:sp>
        <p:nvSpPr>
          <p:cNvPr id="140303" name="Oval 16"/>
          <p:cNvSpPr>
            <a:spLocks noChangeArrowheads="1"/>
          </p:cNvSpPr>
          <p:nvPr/>
        </p:nvSpPr>
        <p:spPr bwMode="auto">
          <a:xfrm>
            <a:off x="586550" y="3807270"/>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4" name="Oval 17"/>
          <p:cNvSpPr>
            <a:spLocks noChangeArrowheads="1"/>
          </p:cNvSpPr>
          <p:nvPr/>
        </p:nvSpPr>
        <p:spPr bwMode="auto">
          <a:xfrm>
            <a:off x="690563" y="446405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5" name="Oval 18"/>
          <p:cNvSpPr>
            <a:spLocks noChangeArrowheads="1"/>
          </p:cNvSpPr>
          <p:nvPr/>
        </p:nvSpPr>
        <p:spPr bwMode="auto">
          <a:xfrm>
            <a:off x="1446721" y="4493070"/>
            <a:ext cx="481012" cy="393700"/>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6" name="Oval 19"/>
          <p:cNvSpPr>
            <a:spLocks noChangeArrowheads="1"/>
          </p:cNvSpPr>
          <p:nvPr/>
        </p:nvSpPr>
        <p:spPr bwMode="auto">
          <a:xfrm>
            <a:off x="4871438" y="452120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7" name="Oval 20"/>
          <p:cNvSpPr>
            <a:spLocks noChangeArrowheads="1"/>
          </p:cNvSpPr>
          <p:nvPr/>
        </p:nvSpPr>
        <p:spPr bwMode="auto">
          <a:xfrm>
            <a:off x="3757013" y="4484688"/>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8" name="Oval 21"/>
          <p:cNvSpPr>
            <a:spLocks noChangeArrowheads="1"/>
          </p:cNvSpPr>
          <p:nvPr/>
        </p:nvSpPr>
        <p:spPr bwMode="auto">
          <a:xfrm>
            <a:off x="4261838" y="452120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9" name="Oval 22"/>
          <p:cNvSpPr>
            <a:spLocks noChangeArrowheads="1"/>
          </p:cNvSpPr>
          <p:nvPr/>
        </p:nvSpPr>
        <p:spPr bwMode="auto">
          <a:xfrm>
            <a:off x="3644300" y="3881438"/>
            <a:ext cx="773113" cy="541337"/>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140310" name="Oval 23"/>
          <p:cNvSpPr>
            <a:spLocks noChangeArrowheads="1"/>
          </p:cNvSpPr>
          <p:nvPr/>
        </p:nvSpPr>
        <p:spPr bwMode="auto">
          <a:xfrm>
            <a:off x="1161289" y="3817938"/>
            <a:ext cx="859536" cy="539750"/>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258163" name="Rectangle 115"/>
          <p:cNvSpPr>
            <a:spLocks noChangeArrowheads="1"/>
          </p:cNvSpPr>
          <p:nvPr/>
        </p:nvSpPr>
        <p:spPr bwMode="auto">
          <a:xfrm>
            <a:off x="6630400" y="3798888"/>
            <a:ext cx="1878013" cy="19843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312" name="Rectangle 116"/>
          <p:cNvSpPr>
            <a:spLocks noChangeArrowheads="1"/>
          </p:cNvSpPr>
          <p:nvPr/>
        </p:nvSpPr>
        <p:spPr bwMode="auto">
          <a:xfrm>
            <a:off x="6787563" y="4906963"/>
            <a:ext cx="1563687" cy="357187"/>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313" name="AutoShape 117"/>
          <p:cNvSpPr>
            <a:spLocks noChangeArrowheads="1"/>
          </p:cNvSpPr>
          <p:nvPr/>
        </p:nvSpPr>
        <p:spPr bwMode="auto">
          <a:xfrm>
            <a:off x="6802988" y="5351463"/>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140314" name="Rectangle 118"/>
          <p:cNvSpPr>
            <a:spLocks noChangeArrowheads="1"/>
          </p:cNvSpPr>
          <p:nvPr/>
        </p:nvSpPr>
        <p:spPr bwMode="auto">
          <a:xfrm>
            <a:off x="7787688" y="3554413"/>
            <a:ext cx="784225" cy="211137"/>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2</a:t>
            </a:r>
          </a:p>
        </p:txBody>
      </p:sp>
      <p:sp>
        <p:nvSpPr>
          <p:cNvPr id="140315" name="AutoShape 119"/>
          <p:cNvSpPr>
            <a:spLocks noChangeArrowheads="1"/>
          </p:cNvSpPr>
          <p:nvPr/>
        </p:nvSpPr>
        <p:spPr bwMode="auto">
          <a:xfrm>
            <a:off x="7884813" y="5351463"/>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16" name="Oval 120"/>
          <p:cNvSpPr>
            <a:spLocks noChangeArrowheads="1"/>
          </p:cNvSpPr>
          <p:nvPr/>
        </p:nvSpPr>
        <p:spPr bwMode="auto">
          <a:xfrm>
            <a:off x="7976283" y="3941763"/>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7" name="Oval 121"/>
          <p:cNvSpPr>
            <a:spLocks noChangeArrowheads="1"/>
          </p:cNvSpPr>
          <p:nvPr/>
        </p:nvSpPr>
        <p:spPr bwMode="auto">
          <a:xfrm>
            <a:off x="6832013" y="4479925"/>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8" name="Oval 122"/>
          <p:cNvSpPr>
            <a:spLocks noChangeArrowheads="1"/>
          </p:cNvSpPr>
          <p:nvPr/>
        </p:nvSpPr>
        <p:spPr bwMode="auto">
          <a:xfrm>
            <a:off x="7487587" y="3833876"/>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9" name="Oval 123"/>
          <p:cNvSpPr>
            <a:spLocks noChangeArrowheads="1"/>
          </p:cNvSpPr>
          <p:nvPr/>
        </p:nvSpPr>
        <p:spPr bwMode="auto">
          <a:xfrm>
            <a:off x="6719300" y="3876675"/>
            <a:ext cx="773113" cy="541338"/>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140320" name="Oval 108"/>
          <p:cNvSpPr>
            <a:spLocks noChangeArrowheads="1"/>
          </p:cNvSpPr>
          <p:nvPr/>
        </p:nvSpPr>
        <p:spPr bwMode="auto">
          <a:xfrm>
            <a:off x="338328" y="3209544"/>
            <a:ext cx="8467344" cy="1883665"/>
          </a:xfrm>
          <a:prstGeom prst="ellipse">
            <a:avLst/>
          </a:prstGeom>
          <a:solidFill>
            <a:srgbClr val="FF9933">
              <a:alpha val="21960"/>
            </a:srgbClr>
          </a:solidFill>
          <a:ln w="9525" algn="ctr">
            <a:noFill/>
            <a:round/>
            <a:headEnd/>
            <a:tailEnd/>
          </a:ln>
        </p:spPr>
        <p:txBody>
          <a:bodyPr wrap="none"/>
          <a:lstStyle/>
          <a:p>
            <a:pPr algn="ctr"/>
            <a:endParaRPr lang="en-US" sz="1400" dirty="0"/>
          </a:p>
        </p:txBody>
      </p:sp>
      <p:sp>
        <p:nvSpPr>
          <p:cNvPr id="140321" name="Rectangle 124"/>
          <p:cNvSpPr>
            <a:spLocks noChangeArrowheads="1"/>
          </p:cNvSpPr>
          <p:nvPr/>
        </p:nvSpPr>
        <p:spPr bwMode="auto">
          <a:xfrm>
            <a:off x="2204212" y="3175000"/>
            <a:ext cx="4965700" cy="457200"/>
          </a:xfrm>
          <a:prstGeom prst="rect">
            <a:avLst/>
          </a:prstGeom>
          <a:noFill/>
          <a:ln w="9525">
            <a:noFill/>
            <a:miter lim="800000"/>
            <a:headEnd/>
            <a:tailEnd/>
          </a:ln>
        </p:spPr>
        <p:txBody>
          <a:bodyPr>
            <a:spAutoFit/>
          </a:bodyPr>
          <a:lstStyle/>
          <a:p>
            <a:pPr algn="ctr"/>
            <a:r>
              <a:rPr lang="en-US" dirty="0"/>
              <a:t>Load-balancing scheduler</a:t>
            </a:r>
          </a:p>
        </p:txBody>
      </p:sp>
      <p:sp>
        <p:nvSpPr>
          <p:cNvPr id="140322" name="AutoShape 15"/>
          <p:cNvSpPr>
            <a:spLocks noChangeArrowheads="1"/>
          </p:cNvSpPr>
          <p:nvPr/>
        </p:nvSpPr>
        <p:spPr bwMode="auto">
          <a:xfrm>
            <a:off x="5524400" y="5311775"/>
            <a:ext cx="1066800" cy="323850"/>
          </a:xfrm>
          <a:prstGeom prst="leftRightArrow">
            <a:avLst>
              <a:gd name="adj1" fmla="val 50000"/>
              <a:gd name="adj2" fmla="val 65882"/>
            </a:avLst>
          </a:prstGeom>
          <a:noFill/>
          <a:ln w="9525">
            <a:solidFill>
              <a:schemeClr val="tx1"/>
            </a:solidFill>
            <a:miter lim="800000"/>
            <a:headEnd/>
            <a:tailEnd/>
          </a:ln>
        </p:spPr>
        <p:txBody>
          <a:bodyPr wrap="none" anchor="ctr"/>
          <a:lstStyle/>
          <a:p>
            <a:pPr algn="ctr"/>
            <a:r>
              <a:rPr lang="en-US" sz="900" dirty="0"/>
              <a:t>IPC</a:t>
            </a:r>
          </a:p>
        </p:txBody>
      </p:sp>
      <p:sp>
        <p:nvSpPr>
          <p:cNvPr id="36" name="Oval 23"/>
          <p:cNvSpPr>
            <a:spLocks noChangeArrowheads="1"/>
          </p:cNvSpPr>
          <p:nvPr/>
        </p:nvSpPr>
        <p:spPr bwMode="auto">
          <a:xfrm>
            <a:off x="563881" y="4363530"/>
            <a:ext cx="862584" cy="539750"/>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37" name="Oval 18"/>
          <p:cNvSpPr>
            <a:spLocks noChangeArrowheads="1"/>
          </p:cNvSpPr>
          <p:nvPr/>
        </p:nvSpPr>
        <p:spPr bwMode="auto">
          <a:xfrm>
            <a:off x="1900873" y="4279710"/>
            <a:ext cx="481012" cy="393700"/>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38" name="Oval 123"/>
          <p:cNvSpPr>
            <a:spLocks noChangeArrowheads="1"/>
          </p:cNvSpPr>
          <p:nvPr/>
        </p:nvSpPr>
        <p:spPr bwMode="auto">
          <a:xfrm>
            <a:off x="7493492" y="4303395"/>
            <a:ext cx="773113" cy="541338"/>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39" name="Date Placeholder 38"/>
          <p:cNvSpPr>
            <a:spLocks noGrp="1"/>
          </p:cNvSpPr>
          <p:nvPr>
            <p:ph type="dt" sz="half" idx="10"/>
          </p:nvPr>
        </p:nvSpPr>
        <p:spPr/>
        <p:txBody>
          <a:bodyPr/>
          <a:lstStyle/>
          <a:p>
            <a:pPr>
              <a:defRPr/>
            </a:pPr>
            <a:fld id="{8AD06D0E-A27E-43E4-AD92-CBE90ABBA454}" type="datetime1">
              <a:rPr lang="en-US" smtClean="0"/>
              <a:pPr>
                <a:defRPr/>
              </a:pPr>
              <a:t>10/11/2012</a:t>
            </a:fld>
            <a:endParaRPr lang="en-US" dirty="0"/>
          </a:p>
        </p:txBody>
      </p:sp>
      <p:sp>
        <p:nvSpPr>
          <p:cNvPr id="40" name="Slide Number Placeholder 39"/>
          <p:cNvSpPr>
            <a:spLocks noGrp="1"/>
          </p:cNvSpPr>
          <p:nvPr>
            <p:ph type="sldNum" sz="quarter" idx="12"/>
          </p:nvPr>
        </p:nvSpPr>
        <p:spPr/>
        <p:txBody>
          <a:bodyPr/>
          <a:lstStyle/>
          <a:p>
            <a:pPr>
              <a:defRPr/>
            </a:pPr>
            <a:fld id="{70AA66BF-2B08-445A-8F21-D76FBC41E3FD}" type="slidenum">
              <a:rPr lang="en-US" smtClean="0"/>
              <a:pPr>
                <a:defRPr/>
              </a:pPr>
              <a:t>32</a:t>
            </a:fld>
            <a:endParaRPr lang="en-US" dirty="0"/>
          </a:p>
        </p:txBody>
      </p:sp>
      <p:sp>
        <p:nvSpPr>
          <p:cNvPr id="41" name="Footer Placeholder 40"/>
          <p:cNvSpPr>
            <a:spLocks noGrp="1"/>
          </p:cNvSpPr>
          <p:nvPr>
            <p:ph type="ftr" sz="quarter" idx="11"/>
          </p:nvPr>
        </p:nvSpPr>
        <p:spPr/>
        <p:txBody>
          <a:bodyPr/>
          <a:lstStyle/>
          <a:p>
            <a:pPr>
              <a:defRPr/>
            </a:pPr>
            <a:r>
              <a:rPr lang="en-US" dirty="0" smtClean="0"/>
              <a:t>Open Event Machine</a:t>
            </a:r>
            <a:endParaRPr lang="en-US" dirty="0"/>
          </a:p>
        </p:txBody>
      </p:sp>
      <p:sp>
        <p:nvSpPr>
          <p:cNvPr id="42" name="Oval 41"/>
          <p:cNvSpPr/>
          <p:nvPr/>
        </p:nvSpPr>
        <p:spPr bwMode="auto">
          <a:xfrm>
            <a:off x="1137424" y="3813717"/>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565009" y="4345251"/>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640099" y="3862024"/>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6670585" y="3858290"/>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7448525" y="4289454"/>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33</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a:t>
            </a:r>
            <a:r>
              <a:rPr lang="en-US" dirty="0" err="1" smtClean="0"/>
              <a:t>OpenEM</a:t>
            </a:r>
            <a:endParaRPr lang="en-US" dirty="0" smtClean="0"/>
          </a:p>
          <a:p>
            <a:pPr eaLnBrk="1" hangingPunct="1"/>
            <a:r>
              <a:rPr lang="en-US" dirty="0" smtClean="0"/>
              <a:t>Understand the Main Concepts of </a:t>
            </a:r>
            <a:r>
              <a:rPr lang="en-US" dirty="0" err="1" smtClean="0"/>
              <a:t>OpenEM</a:t>
            </a:r>
            <a:endParaRPr lang="en-US" dirty="0" smtClean="0"/>
          </a:p>
          <a:p>
            <a:pPr eaLnBrk="1" hangingPunct="1"/>
            <a:r>
              <a:rPr lang="en-US" dirty="0" smtClean="0"/>
              <a:t>TI Implementation Details</a:t>
            </a:r>
          </a:p>
          <a:p>
            <a:pPr eaLnBrk="1" hangingPunct="1"/>
            <a:r>
              <a:rPr lang="en-US" b="1" dirty="0" smtClean="0"/>
              <a:t>System Configurations </a:t>
            </a:r>
          </a:p>
          <a:p>
            <a:pPr eaLnBrk="1" hangingPunct="1"/>
            <a:r>
              <a:rPr lang="en-US" dirty="0" smtClean="0"/>
              <a:t>Real Time Code</a:t>
            </a:r>
          </a:p>
          <a:p>
            <a:pPr eaLnBrk="1" hangingPunct="1"/>
            <a:r>
              <a:rPr lang="en-US" dirty="0" smtClean="0"/>
              <a:t>Benchmarks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34</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TI Example 0</a:t>
            </a:r>
          </a:p>
        </p:txBody>
      </p:sp>
      <p:sp>
        <p:nvSpPr>
          <p:cNvPr id="10245" name="Rectangle 5"/>
          <p:cNvSpPr>
            <a:spLocks noGrp="1" noChangeArrowheads="1"/>
          </p:cNvSpPr>
          <p:nvPr>
            <p:ph type="body" idx="1"/>
          </p:nvPr>
        </p:nvSpPr>
        <p:spPr/>
        <p:txBody>
          <a:bodyPr/>
          <a:lstStyle/>
          <a:p>
            <a:pPr eaLnBrk="1" hangingPunct="1"/>
            <a:r>
              <a:rPr lang="en-US" dirty="0" smtClean="0"/>
              <a:t>Before starting, CorePac 0 generates 1024 FFT processing events with different FFT sizes and pushes them to the queues using </a:t>
            </a:r>
            <a:r>
              <a:rPr lang="en-US" b="1" dirty="0" smtClean="0">
                <a:latin typeface="Courier New" pitchFamily="49" charset="0"/>
                <a:cs typeface="Courier New" pitchFamily="49" charset="0"/>
              </a:rPr>
              <a:t>em_send()</a:t>
            </a:r>
            <a:r>
              <a:rPr lang="en-US" dirty="0" smtClean="0"/>
              <a:t>. Then CorePac 0 joins the other seven </a:t>
            </a:r>
            <a:r>
              <a:rPr lang="en-US" dirty="0" err="1" smtClean="0"/>
              <a:t>CorePacs</a:t>
            </a:r>
            <a:r>
              <a:rPr lang="en-US" dirty="0" smtClean="0"/>
              <a:t> in processing FFT.</a:t>
            </a:r>
          </a:p>
          <a:p>
            <a:pPr eaLnBrk="1" hangingPunct="1"/>
            <a:r>
              <a:rPr lang="en-US" dirty="0" smtClean="0"/>
              <a:t>FFT event (all cores)</a:t>
            </a:r>
          </a:p>
          <a:p>
            <a:pPr lvl="1" eaLnBrk="1" hangingPunct="1"/>
            <a:r>
              <a:rPr lang="en-US" dirty="0" smtClean="0"/>
              <a:t>Processing FFT as it comes from the scheduler </a:t>
            </a:r>
          </a:p>
          <a:p>
            <a:pPr lvl="1" eaLnBrk="1" hangingPunct="1"/>
            <a:r>
              <a:rPr lang="en-US" dirty="0" smtClean="0"/>
              <a:t>Generate an event to validate the results</a:t>
            </a:r>
          </a:p>
          <a:p>
            <a:pPr eaLnBrk="1" hangingPunct="1"/>
            <a:r>
              <a:rPr lang="en-US" dirty="0" smtClean="0"/>
              <a:t>SinK event (all cores)</a:t>
            </a:r>
          </a:p>
          <a:p>
            <a:pPr lvl="1" eaLnBrk="1" hangingPunct="1"/>
            <a:r>
              <a:rPr lang="en-US" dirty="0" smtClean="0"/>
              <a:t>Validating the result – compares the FFT with reference data</a:t>
            </a:r>
          </a:p>
          <a:p>
            <a:pPr lvl="1" eaLnBrk="1" hangingPunct="1"/>
            <a:r>
              <a:rPr lang="en-US" dirty="0" smtClean="0"/>
              <a:t>Do statistics</a:t>
            </a:r>
          </a:p>
          <a:p>
            <a:pPr eaLnBrk="1" hangingPunct="1"/>
            <a:r>
              <a:rPr lang="en-US" dirty="0" smtClean="0"/>
              <a:t>Exit event (core 0)</a:t>
            </a:r>
          </a:p>
          <a:p>
            <a:pPr lvl="1" eaLnBrk="1" hangingPunct="1"/>
            <a:r>
              <a:rPr lang="en-US" dirty="0" smtClean="0"/>
              <a:t>When all other events consumed, the Exit event is run by CorePac 0 to summarize the statistics and tell all other cores to exit.</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35</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TI Example Stress Test</a:t>
            </a:r>
          </a:p>
        </p:txBody>
      </p:sp>
      <p:sp>
        <p:nvSpPr>
          <p:cNvPr id="10245" name="Rectangle 5"/>
          <p:cNvSpPr>
            <a:spLocks noGrp="1" noChangeArrowheads="1"/>
          </p:cNvSpPr>
          <p:nvPr>
            <p:ph type="body" idx="1"/>
          </p:nvPr>
        </p:nvSpPr>
        <p:spPr/>
        <p:txBody>
          <a:bodyPr/>
          <a:lstStyle/>
          <a:p>
            <a:pPr eaLnBrk="1" hangingPunct="1"/>
            <a:r>
              <a:rPr lang="en-US" dirty="0" smtClean="0"/>
              <a:t>Each CorePac, as part of the </a:t>
            </a:r>
            <a:r>
              <a:rPr lang="en-US" dirty="0" err="1" smtClean="0"/>
              <a:t>SinK</a:t>
            </a:r>
            <a:r>
              <a:rPr lang="en-US" dirty="0" smtClean="0"/>
              <a:t> event, spawns a new FFT event.</a:t>
            </a:r>
          </a:p>
          <a:p>
            <a:pPr eaLnBrk="1" hangingPunct="1"/>
            <a:r>
              <a:rPr lang="en-US" dirty="0" smtClean="0"/>
              <a:t>The total number of FFT events is pre-defined based on how long the user wants the code to run.</a:t>
            </a:r>
          </a:p>
          <a:p>
            <a:pPr eaLnBrk="1" hangingPunct="1"/>
            <a:r>
              <a:rPr lang="en-US" dirty="0" smtClean="0"/>
              <a:t>Full statistics are generated when the run is done </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36</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Generic System Configuration</a:t>
            </a:r>
          </a:p>
        </p:txBody>
      </p:sp>
      <p:sp>
        <p:nvSpPr>
          <p:cNvPr id="10245" name="Rectangle 5"/>
          <p:cNvSpPr>
            <a:spLocks noGrp="1" noChangeArrowheads="1"/>
          </p:cNvSpPr>
          <p:nvPr>
            <p:ph type="body" idx="1"/>
          </p:nvPr>
        </p:nvSpPr>
        <p:spPr/>
        <p:txBody>
          <a:bodyPr/>
          <a:lstStyle/>
          <a:p>
            <a:pPr eaLnBrk="1" hangingPunct="1"/>
            <a:r>
              <a:rPr lang="en-US" b="1" dirty="0" smtClean="0">
                <a:latin typeface="Courier New" pitchFamily="49" charset="0"/>
                <a:cs typeface="Courier New" pitchFamily="49" charset="0"/>
              </a:rPr>
              <a:t>My_initMemLocal()</a:t>
            </a:r>
          </a:p>
          <a:p>
            <a:pPr lvl="1" eaLnBrk="1" hangingPunct="1"/>
            <a:r>
              <a:rPr lang="en-US" dirty="0" smtClean="0"/>
              <a:t>Run by all cores</a:t>
            </a:r>
          </a:p>
          <a:p>
            <a:pPr lvl="1" eaLnBrk="1" hangingPunct="1"/>
            <a:r>
              <a:rPr lang="en-US" dirty="0" smtClean="0"/>
              <a:t>Configures the cache-ability and prefetch-ability of memory areas that will be used </a:t>
            </a:r>
          </a:p>
          <a:p>
            <a:pPr lvl="1" eaLnBrk="1" hangingPunct="1"/>
            <a:r>
              <a:rPr lang="en-US" dirty="0" smtClean="0"/>
              <a:t>TI example sets the cache sizes, and disables cache for part of MSM (L2 shared memory)</a:t>
            </a:r>
          </a:p>
          <a:p>
            <a:pPr lvl="1" eaLnBrk="1" hangingPunct="1"/>
            <a:endParaRPr lang="en-US" dirty="0" smtClean="0"/>
          </a:p>
          <a:p>
            <a:pPr eaLnBrk="1" hangingPunct="1"/>
            <a:r>
              <a:rPr lang="en-US" b="1" dirty="0" smtClean="0">
                <a:latin typeface="Courier New" pitchFamily="49" charset="0"/>
                <a:cs typeface="Courier New" pitchFamily="49" charset="0"/>
              </a:rPr>
              <a:t>My_initMemGlobal</a:t>
            </a:r>
          </a:p>
          <a:p>
            <a:pPr lvl="1" eaLnBrk="1" hangingPunct="1"/>
            <a:r>
              <a:rPr lang="en-US" dirty="0" smtClean="0"/>
              <a:t>Runs only on one core</a:t>
            </a:r>
          </a:p>
          <a:p>
            <a:pPr lvl="1" eaLnBrk="1" hangingPunct="1"/>
            <a:r>
              <a:rPr lang="en-US" dirty="0" smtClean="0"/>
              <a:t>Configures the DDR access and the Teranet (VBUS)</a:t>
            </a:r>
          </a:p>
          <a:p>
            <a:pPr lvl="1" eaLnBrk="1" hangingPunct="1"/>
            <a:r>
              <a:rPr lang="en-US" dirty="0" smtClean="0"/>
              <a:t>Configures the SES and SEM MPAX registers to agree with the local memory setting</a:t>
            </a:r>
          </a:p>
          <a:p>
            <a:pPr lvl="1" eaLnBrk="1" hangingPunct="1"/>
            <a:r>
              <a:rPr lang="en-US" dirty="0" smtClean="0"/>
              <a:t>Usually done by the boot code or the gel file</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37</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OpenEM and Navigation Configuration</a:t>
            </a:r>
          </a:p>
        </p:txBody>
      </p:sp>
      <p:sp>
        <p:nvSpPr>
          <p:cNvPr id="10245" name="Rectangle 5"/>
          <p:cNvSpPr>
            <a:spLocks noGrp="1" noChangeArrowheads="1"/>
          </p:cNvSpPr>
          <p:nvPr>
            <p:ph type="body" idx="1"/>
          </p:nvPr>
        </p:nvSpPr>
        <p:spPr/>
        <p:txBody>
          <a:bodyPr/>
          <a:lstStyle/>
          <a:p>
            <a:pPr eaLnBrk="1" hangingPunct="1"/>
            <a:r>
              <a:rPr lang="en-US" dirty="0" smtClean="0"/>
              <a:t>The configuration is done in two steps:</a:t>
            </a:r>
          </a:p>
          <a:p>
            <a:pPr lvl="1" eaLnBrk="1" hangingPunct="1"/>
            <a:r>
              <a:rPr lang="en-US" dirty="0" smtClean="0"/>
              <a:t>A structure is built with configuration information.</a:t>
            </a:r>
          </a:p>
          <a:p>
            <a:pPr lvl="1" eaLnBrk="1" hangingPunct="1"/>
            <a:r>
              <a:rPr lang="en-US" dirty="0" smtClean="0"/>
              <a:t>LLD or other API configure HW with the structure that was built previously.</a:t>
            </a:r>
          </a:p>
          <a:p>
            <a:pPr eaLnBrk="1" hangingPunct="1"/>
            <a:r>
              <a:rPr lang="en-US" dirty="0" smtClean="0"/>
              <a:t>What is configured?</a:t>
            </a:r>
          </a:p>
          <a:p>
            <a:pPr lvl="1" eaLnBrk="1" hangingPunct="1"/>
            <a:r>
              <a:rPr lang="en-US" dirty="0" smtClean="0"/>
              <a:t>Pools, Regions, and Events</a:t>
            </a:r>
          </a:p>
          <a:p>
            <a:pPr lvl="1" eaLnBrk="1" hangingPunct="1"/>
            <a:r>
              <a:rPr lang="en-US" dirty="0" smtClean="0"/>
              <a:t>Queues</a:t>
            </a:r>
          </a:p>
          <a:p>
            <a:pPr lvl="1" eaLnBrk="1" hangingPunct="1"/>
            <a:r>
              <a:rPr lang="en-US" dirty="0" smtClean="0"/>
              <a:t>PDSP firmware, QMSS and CPPI modules</a:t>
            </a:r>
          </a:p>
          <a:p>
            <a:pPr lvl="1" eaLnBrk="1" hangingPunct="1"/>
            <a:r>
              <a:rPr lang="en-US" dirty="0" smtClean="0"/>
              <a:t>Internal OEM elements (queues, infrastructure PKTDMA) </a:t>
            </a:r>
          </a:p>
          <a:p>
            <a:pPr lvl="1" eaLnBrk="1" hangingPunct="1"/>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38</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 TI Example0: Pools, Regions, &amp; Events</a:t>
            </a:r>
          </a:p>
        </p:txBody>
      </p:sp>
      <p:sp>
        <p:nvSpPr>
          <p:cNvPr id="10245" name="Rectangle 5"/>
          <p:cNvSpPr>
            <a:spLocks noGrp="1" noChangeArrowheads="1"/>
          </p:cNvSpPr>
          <p:nvPr>
            <p:ph type="body" idx="1"/>
          </p:nvPr>
        </p:nvSpPr>
        <p:spPr/>
        <p:txBody>
          <a:bodyPr/>
          <a:lstStyle/>
          <a:p>
            <a:pPr eaLnBrk="1" hangingPunct="1"/>
            <a:r>
              <a:rPr lang="en-US" dirty="0" smtClean="0"/>
              <a:t>10 pools are defined:</a:t>
            </a:r>
          </a:p>
          <a:p>
            <a:pPr lvl="1" eaLnBrk="1" hangingPunct="1"/>
            <a:r>
              <a:rPr lang="en-US" dirty="0" smtClean="0"/>
              <a:t>One for regular events (2048 events)</a:t>
            </a:r>
          </a:p>
          <a:p>
            <a:pPr lvl="1" eaLnBrk="1" hangingPunct="1"/>
            <a:r>
              <a:rPr lang="en-US" dirty="0" smtClean="0"/>
              <a:t>One for exit event (8 events)</a:t>
            </a:r>
          </a:p>
          <a:p>
            <a:pPr lvl="1" eaLnBrk="1" hangingPunct="1"/>
            <a:r>
              <a:rPr lang="en-US" dirty="0" smtClean="0"/>
              <a:t>Eight for each core pre-load event (2 events for each core)</a:t>
            </a:r>
          </a:p>
          <a:p>
            <a:pPr eaLnBrk="1" hangingPunct="1"/>
            <a:r>
              <a:rPr lang="en-US" dirty="0" smtClean="0"/>
              <a:t>Each pool has a free queue, buffer size that is associated with the events in the pool, free policy, … and so on.</a:t>
            </a:r>
          </a:p>
          <a:p>
            <a:pPr eaLnBrk="1" hangingPunct="1"/>
            <a:r>
              <a:rPr lang="en-US" dirty="0" smtClean="0"/>
              <a:t>10 Regions are defined – each corresponds to a pool. Descriptors are allocated in the region according to the number of the pool event.</a:t>
            </a:r>
          </a:p>
          <a:p>
            <a:pPr eaLnBrk="1" hangingPunct="1"/>
            <a:r>
              <a:rPr lang="en-US" dirty="0" smtClean="0"/>
              <a:t>Regions are inserted by ascending address order and descriptors are generated and attached to events.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39</a:t>
            </a:fld>
            <a:endParaRPr lang="en-US" i="1" dirty="0"/>
          </a:p>
        </p:txBody>
      </p:sp>
      <p:sp>
        <p:nvSpPr>
          <p:cNvPr id="10244" name="Rectangle 4"/>
          <p:cNvSpPr>
            <a:spLocks noGrp="1" noChangeArrowheads="1"/>
          </p:cNvSpPr>
          <p:nvPr>
            <p:ph type="title"/>
          </p:nvPr>
        </p:nvSpPr>
        <p:spPr>
          <a:xfrm>
            <a:off x="132862" y="142875"/>
            <a:ext cx="8909538" cy="814388"/>
          </a:xfrm>
        </p:spPr>
        <p:txBody>
          <a:bodyPr/>
          <a:lstStyle/>
          <a:p>
            <a:pPr algn="ctr" eaLnBrk="1" hangingPunct="1"/>
            <a:r>
              <a:rPr lang="en-US" dirty="0" smtClean="0"/>
              <a:t>TI Example0: Queues, Firmware &amp; Navigator</a:t>
            </a:r>
          </a:p>
        </p:txBody>
      </p:sp>
      <p:sp>
        <p:nvSpPr>
          <p:cNvPr id="10245" name="Rectangle 5"/>
          <p:cNvSpPr>
            <a:spLocks noGrp="1" noChangeArrowheads="1"/>
          </p:cNvSpPr>
          <p:nvPr>
            <p:ph type="body" idx="1"/>
          </p:nvPr>
        </p:nvSpPr>
        <p:spPr/>
        <p:txBody>
          <a:bodyPr/>
          <a:lstStyle/>
          <a:p>
            <a:pPr eaLnBrk="1" hangingPunct="1"/>
            <a:r>
              <a:rPr lang="en-US" dirty="0" smtClean="0"/>
              <a:t>Free queues are opened. Before events pushed in, verify that the queues are empty.</a:t>
            </a:r>
          </a:p>
          <a:p>
            <a:pPr eaLnBrk="1" hangingPunct="1"/>
            <a:r>
              <a:rPr lang="en-US" dirty="0" smtClean="0"/>
              <a:t>All other queues are manages by the OpenEM system. The configuration of these queues is done partially by the core code (define which queues are used by the OpenEM system), but most of the configuration is done by the OpenEM code </a:t>
            </a:r>
            <a:r>
              <a:rPr lang="en-US" dirty="0" smtClean="0">
                <a:solidFill>
                  <a:schemeClr val="bg1">
                    <a:lumMod val="65000"/>
                  </a:schemeClr>
                </a:solidFill>
              </a:rPr>
              <a:t>(more about this later)</a:t>
            </a:r>
            <a:r>
              <a:rPr lang="en-US" dirty="0" smtClean="0"/>
              <a:t>.</a:t>
            </a:r>
          </a:p>
          <a:p>
            <a:pPr eaLnBrk="1" hangingPunct="1"/>
            <a:r>
              <a:rPr lang="en-US" dirty="0" smtClean="0"/>
              <a:t>Firmware is loaded to one or more PDSP. In the example, only one PDSP has firmware. Real applications might need the second PDSP, as well.</a:t>
            </a:r>
          </a:p>
          <a:p>
            <a:pPr eaLnBrk="1" hangingPunct="1"/>
            <a:r>
              <a:rPr lang="en-US" dirty="0" smtClean="0"/>
              <a:t>Standard QMSS and CPPI initialization is performed (</a:t>
            </a:r>
            <a:r>
              <a:rPr lang="en-US" b="1" dirty="0" smtClean="0">
                <a:latin typeface="Courier New" pitchFamily="49" charset="0"/>
                <a:cs typeface="Courier New" pitchFamily="49" charset="0"/>
              </a:rPr>
              <a:t>Qmss_init, Qmss_start, </a:t>
            </a:r>
            <a:r>
              <a:rPr lang="en-US" b="1" dirty="0" err="1" smtClean="0">
                <a:latin typeface="Courier New" pitchFamily="49" charset="0"/>
                <a:cs typeface="Courier New" pitchFamily="49" charset="0"/>
              </a:rPr>
              <a:t>Cppi_init</a:t>
            </a:r>
            <a:r>
              <a:rPr lang="en-US" dirty="0" smtClean="0"/>
              <a:t>).</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4</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Why a New Runtime System?</a:t>
            </a:r>
          </a:p>
        </p:txBody>
      </p:sp>
      <p:sp>
        <p:nvSpPr>
          <p:cNvPr id="11269" name="Rectangle 5"/>
          <p:cNvSpPr>
            <a:spLocks noGrp="1" noChangeArrowheads="1"/>
          </p:cNvSpPr>
          <p:nvPr>
            <p:ph type="body" idx="1"/>
          </p:nvPr>
        </p:nvSpPr>
        <p:spPr>
          <a:xfrm>
            <a:off x="333375" y="934065"/>
            <a:ext cx="8467725" cy="4944448"/>
          </a:xfrm>
        </p:spPr>
        <p:txBody>
          <a:bodyPr/>
          <a:lstStyle/>
          <a:p>
            <a:pPr eaLnBrk="1" hangingPunct="1"/>
            <a:r>
              <a:rPr lang="en-US" sz="1800" b="1" dirty="0" smtClean="0"/>
              <a:t>Are operating systems up to the job? </a:t>
            </a:r>
            <a:r>
              <a:rPr lang="en-US" sz="1800" i="1" dirty="0" smtClean="0"/>
              <a:t>(DSP/BIOS, OSEck, Nucleus, …)</a:t>
            </a:r>
          </a:p>
          <a:p>
            <a:pPr lvl="1" eaLnBrk="1" hangingPunct="1"/>
            <a:r>
              <a:rPr lang="en-US" dirty="0" smtClean="0"/>
              <a:t>A thread runs on one core in one RTOS, but an event must be able to run on any core, in any RTOS, and even without RTOS.</a:t>
            </a:r>
          </a:p>
          <a:p>
            <a:pPr lvl="1" eaLnBrk="1" hangingPunct="1"/>
            <a:r>
              <a:rPr lang="en-US" dirty="0" smtClean="0"/>
              <a:t>Creating and scheduling threads is quite efficient, but not enough for events that take only few thousands of cycles to execute.</a:t>
            </a:r>
          </a:p>
          <a:p>
            <a:pPr lvl="1" eaLnBrk="1" hangingPunct="1"/>
            <a:r>
              <a:rPr lang="en-US" dirty="0" smtClean="0"/>
              <a:t>Worried about having hundreds of threads? But … we want to have thousands of events!</a:t>
            </a:r>
          </a:p>
          <a:p>
            <a:pPr eaLnBrk="1" hangingPunct="1"/>
            <a:r>
              <a:rPr lang="en-US" sz="1800" b="1" dirty="0" smtClean="0"/>
              <a:t>And other runtime systems? </a:t>
            </a:r>
            <a:r>
              <a:rPr lang="en-US" sz="1800" i="1" dirty="0" smtClean="0"/>
              <a:t>(ThreadBuildingBlock, OpenMP, OpenCL, …) </a:t>
            </a:r>
          </a:p>
          <a:p>
            <a:pPr lvl="1" eaLnBrk="1" hangingPunct="1"/>
            <a:r>
              <a:rPr lang="en-US" dirty="0" smtClean="0"/>
              <a:t>Most commercial (or research) runtime systems do not rely on an operating system.  They all opted for a co-operative scheduler with fibers instead of a pre-emptive scheduler with threads.</a:t>
            </a:r>
          </a:p>
          <a:p>
            <a:pPr lvl="1" eaLnBrk="1" hangingPunct="1"/>
            <a:r>
              <a:rPr lang="en-US" dirty="0" smtClean="0"/>
              <a:t>As a result, they are not designed for embedded systems with specific requirements for heterogeneous platforms, real time constraints, layered memory architectures, etc.</a:t>
            </a:r>
          </a:p>
          <a:p>
            <a:pPr eaLnBrk="1" hangingPunct="1"/>
            <a:r>
              <a:rPr lang="en-US" dirty="0" smtClean="0">
                <a:solidFill>
                  <a:srgbClr val="FF0000"/>
                </a:solidFill>
              </a:rPr>
              <a:t>Thus, we need (Open) Event Machine</a:t>
            </a:r>
          </a:p>
        </p:txBody>
      </p:sp>
      <p:sp>
        <p:nvSpPr>
          <p:cNvPr id="5" name="Date Placeholder 4"/>
          <p:cNvSpPr>
            <a:spLocks noGrp="1"/>
          </p:cNvSpPr>
          <p:nvPr>
            <p:ph type="dt" sz="half" idx="10"/>
          </p:nvPr>
        </p:nvSpPr>
        <p:spPr/>
        <p:txBody>
          <a:bodyPr/>
          <a:lstStyle/>
          <a:p>
            <a:pPr>
              <a:defRPr/>
            </a:pPr>
            <a:fld id="{F1457F97-9517-4E31-8C6D-D0863181909A}"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40</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Internal OEM Element Configuration</a:t>
            </a:r>
          </a:p>
        </p:txBody>
      </p:sp>
      <p:sp>
        <p:nvSpPr>
          <p:cNvPr id="10245" name="Rectangle 5"/>
          <p:cNvSpPr>
            <a:spLocks noGrp="1" noChangeArrowheads="1"/>
          </p:cNvSpPr>
          <p:nvPr>
            <p:ph type="body" idx="1"/>
          </p:nvPr>
        </p:nvSpPr>
        <p:spPr>
          <a:xfrm>
            <a:off x="333375" y="1185863"/>
            <a:ext cx="8669948" cy="4692650"/>
          </a:xfrm>
        </p:spPr>
        <p:txBody>
          <a:bodyPr/>
          <a:lstStyle/>
          <a:p>
            <a:pPr eaLnBrk="1" hangingPunct="1"/>
            <a:r>
              <a:rPr lang="en-US" dirty="0" smtClean="0"/>
              <a:t>The </a:t>
            </a:r>
            <a:r>
              <a:rPr lang="en-US" b="1" dirty="0" smtClean="0">
                <a:latin typeface="Courier New" pitchFamily="49" charset="0"/>
                <a:cs typeface="Courier New" pitchFamily="49" charset="0"/>
              </a:rPr>
              <a:t>ti_em_init_global()</a:t>
            </a:r>
            <a:r>
              <a:rPr lang="en-US" dirty="0" smtClean="0"/>
              <a:t> is a standard TI implementation routine that performs the OpenEM internal configuration.</a:t>
            </a:r>
          </a:p>
          <a:p>
            <a:pPr eaLnBrk="1" hangingPunct="1"/>
            <a:r>
              <a:rPr lang="en-US" dirty="0" smtClean="0"/>
              <a:t>The user DOES not change this routine. The parameters for this routine are built from all the previous steps.</a:t>
            </a:r>
          </a:p>
          <a:p>
            <a:pPr eaLnBrk="1" hangingPunct="1"/>
            <a:r>
              <a:rPr lang="en-US" dirty="0" smtClean="0"/>
              <a:t>The routine defines and configures all the </a:t>
            </a:r>
            <a:r>
              <a:rPr lang="en-US" b="1" i="1" dirty="0" smtClean="0"/>
              <a:t>private queues</a:t>
            </a:r>
            <a:r>
              <a:rPr lang="en-US" dirty="0" smtClean="0"/>
              <a:t> that are used for ALL OpenEM operations, regardless of which features are used in any example.</a:t>
            </a:r>
          </a:p>
          <a:p>
            <a:pPr eaLnBrk="1" hangingPunct="1"/>
            <a:r>
              <a:rPr lang="en-US" dirty="0" smtClean="0"/>
              <a:t>All  infrastructure PKTDMA Tx and RX channels are configured, as well.</a:t>
            </a:r>
          </a:p>
          <a:p>
            <a:pPr eaLnBrk="1" hangingPunct="1"/>
            <a:r>
              <a:rPr lang="en-US" dirty="0" smtClean="0"/>
              <a:t>All infrastructure PKTDMA  Rx Flow are also configured as free policies of DMA channels and events.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41</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Navigation Configuration - Local</a:t>
            </a:r>
          </a:p>
        </p:txBody>
      </p:sp>
      <p:sp>
        <p:nvSpPr>
          <p:cNvPr id="10245" name="Rectangle 5"/>
          <p:cNvSpPr>
            <a:spLocks noGrp="1" noChangeArrowheads="1"/>
          </p:cNvSpPr>
          <p:nvPr>
            <p:ph type="body" idx="1"/>
          </p:nvPr>
        </p:nvSpPr>
        <p:spPr/>
        <p:txBody>
          <a:bodyPr/>
          <a:lstStyle/>
          <a:p>
            <a:pPr eaLnBrk="1" hangingPunct="1"/>
            <a:r>
              <a:rPr lang="en-US" dirty="0" smtClean="0"/>
              <a:t>Each core must call </a:t>
            </a:r>
            <a:r>
              <a:rPr lang="en-US" b="1" dirty="0" smtClean="0">
                <a:latin typeface="Courier New" pitchFamily="49" charset="0"/>
                <a:cs typeface="Courier New" pitchFamily="49" charset="0"/>
              </a:rPr>
              <a:t>my_em_initLocal</a:t>
            </a:r>
          </a:p>
          <a:p>
            <a:pPr eaLnBrk="1" hangingPunct="1"/>
            <a:endParaRPr lang="en-US" dirty="0" smtClean="0"/>
          </a:p>
          <a:p>
            <a:pPr lvl="1" eaLnBrk="1" hangingPunct="1">
              <a:buNone/>
            </a:pPr>
            <a:r>
              <a:rPr lang="en-US" b="1" dirty="0" smtClean="0">
                <a:latin typeface="Courier New" pitchFamily="49" charset="0"/>
                <a:cs typeface="Courier New" pitchFamily="49" charset="0"/>
              </a:rPr>
              <a:t>em_status_t ti_em_init_local  ( void   )  </a:t>
            </a:r>
          </a:p>
          <a:p>
            <a:pPr lvl="1" eaLnBrk="1" hangingPunct="1">
              <a:buNone/>
            </a:pPr>
            <a:endParaRPr lang="en-US" dirty="0" smtClean="0"/>
          </a:p>
          <a:p>
            <a:pPr marL="227013" lvl="1" indent="-227013" eaLnBrk="1" hangingPunct="1">
              <a:spcBef>
                <a:spcPct val="65000"/>
              </a:spcBef>
              <a:buChar char="•"/>
            </a:pPr>
            <a:r>
              <a:rPr lang="en-US" sz="2000" dirty="0" smtClean="0">
                <a:ea typeface="+mn-ea"/>
                <a:cs typeface="+mn-cs"/>
              </a:rPr>
              <a:t>Local initialization of EM internals. </a:t>
            </a:r>
            <a:endParaRPr lang="en-US" dirty="0" smtClean="0"/>
          </a:p>
          <a:p>
            <a:pPr marL="227013" lvl="1" indent="-227013" eaLnBrk="1" hangingPunct="1">
              <a:spcBef>
                <a:spcPct val="65000"/>
              </a:spcBef>
              <a:buChar char="•"/>
            </a:pPr>
            <a:r>
              <a:rPr lang="en-US" sz="2000" dirty="0" smtClean="0">
                <a:ea typeface="+mn-ea"/>
                <a:cs typeface="+mn-cs"/>
              </a:rPr>
              <a:t>All cores call this and it must be called after </a:t>
            </a:r>
            <a:r>
              <a:rPr lang="en-US" sz="2000" b="1" dirty="0" smtClean="0">
                <a:latin typeface="Courier New" pitchFamily="49" charset="0"/>
                <a:ea typeface="+mn-ea"/>
                <a:cs typeface="Courier New" pitchFamily="49" charset="0"/>
              </a:rPr>
              <a:t>em_init_global()</a:t>
            </a:r>
            <a:r>
              <a:rPr lang="en-US" sz="2000" dirty="0" smtClean="0">
                <a:ea typeface="+mn-ea"/>
                <a:cs typeface="+mn-cs"/>
              </a:rPr>
              <a:t>, but before any other call. Implementation may be actually empty, but this might be needed later for some core specific initializations. So application startup should call this always.</a:t>
            </a:r>
          </a:p>
          <a:p>
            <a:pPr marL="227013" lvl="1" indent="-227013" eaLnBrk="1" hangingPunct="1">
              <a:spcBef>
                <a:spcPct val="65000"/>
              </a:spcBef>
              <a:buChar char="•"/>
            </a:pPr>
            <a:r>
              <a:rPr lang="en-US" sz="2000" dirty="0" smtClean="0">
                <a:ea typeface="+mn-ea"/>
                <a:cs typeface="+mn-cs"/>
              </a:rPr>
              <a:t>This call initializes individual queues for each core. Then a NULL descriptor is pushed into each queue.</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42</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Local Time Configuration</a:t>
            </a:r>
          </a:p>
        </p:txBody>
      </p:sp>
      <p:sp>
        <p:nvSpPr>
          <p:cNvPr id="10245" name="Rectangle 5"/>
          <p:cNvSpPr>
            <a:spLocks noGrp="1" noChangeArrowheads="1"/>
          </p:cNvSpPr>
          <p:nvPr>
            <p:ph type="body" idx="1"/>
          </p:nvPr>
        </p:nvSpPr>
        <p:spPr/>
        <p:txBody>
          <a:bodyPr/>
          <a:lstStyle/>
          <a:p>
            <a:pPr eaLnBrk="1" hangingPunct="1"/>
            <a:r>
              <a:rPr lang="en-US" dirty="0" smtClean="0"/>
              <a:t>Using </a:t>
            </a:r>
            <a:r>
              <a:rPr lang="en-US" b="1" dirty="0" smtClean="0">
                <a:latin typeface="Courier New" pitchFamily="49" charset="0"/>
                <a:cs typeface="Courier New" pitchFamily="49" charset="0"/>
              </a:rPr>
              <a:t>my_initClockLocal()</a:t>
            </a:r>
            <a:r>
              <a:rPr lang="en-US" dirty="0" smtClean="0"/>
              <a:t> enables the system to consolidate time stamp from all cores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43</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a:t>
            </a:r>
            <a:r>
              <a:rPr lang="en-US" dirty="0" err="1" smtClean="0"/>
              <a:t>OpenEM</a:t>
            </a:r>
            <a:endParaRPr lang="en-US" dirty="0" smtClean="0"/>
          </a:p>
          <a:p>
            <a:pPr eaLnBrk="1" hangingPunct="1"/>
            <a:r>
              <a:rPr lang="en-US" dirty="0" smtClean="0"/>
              <a:t>Understand the Main Concepts of </a:t>
            </a:r>
            <a:r>
              <a:rPr lang="en-US" dirty="0" err="1" smtClean="0"/>
              <a:t>OpenEM</a:t>
            </a:r>
            <a:endParaRPr lang="en-US" dirty="0" smtClean="0"/>
          </a:p>
          <a:p>
            <a:pPr eaLnBrk="1" hangingPunct="1"/>
            <a:r>
              <a:rPr lang="en-US" dirty="0" smtClean="0"/>
              <a:t>TI Implementation Details</a:t>
            </a:r>
          </a:p>
          <a:p>
            <a:pPr eaLnBrk="1" hangingPunct="1"/>
            <a:r>
              <a:rPr lang="en-US" dirty="0" smtClean="0"/>
              <a:t>System Configurations </a:t>
            </a:r>
          </a:p>
          <a:p>
            <a:pPr eaLnBrk="1" hangingPunct="1"/>
            <a:r>
              <a:rPr lang="en-US" b="1" dirty="0" smtClean="0"/>
              <a:t>Real Time Code</a:t>
            </a:r>
          </a:p>
          <a:p>
            <a:pPr eaLnBrk="1" hangingPunct="1"/>
            <a:r>
              <a:rPr lang="en-US" dirty="0" smtClean="0"/>
              <a:t>Benchmarks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44</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Send a New Event </a:t>
            </a:r>
            <a:br>
              <a:rPr lang="en-US" dirty="0" smtClean="0"/>
            </a:br>
            <a:r>
              <a:rPr lang="en-US" dirty="0" smtClean="0"/>
              <a:t>Define an Event and Send It</a:t>
            </a:r>
          </a:p>
        </p:txBody>
      </p:sp>
      <p:sp>
        <p:nvSpPr>
          <p:cNvPr id="10245" name="Rectangle 5"/>
          <p:cNvSpPr>
            <a:spLocks noGrp="1" noChangeArrowheads="1"/>
          </p:cNvSpPr>
          <p:nvPr>
            <p:ph type="body" idx="1"/>
          </p:nvPr>
        </p:nvSpPr>
        <p:spPr/>
        <p:txBody>
          <a:bodyPr/>
          <a:lstStyle/>
          <a:p>
            <a:pPr eaLnBrk="1" hangingPunct="1"/>
            <a:r>
              <a:rPr lang="en-US" dirty="0" smtClean="0"/>
              <a:t>Using </a:t>
            </a:r>
            <a:r>
              <a:rPr lang="en-US" b="1" dirty="0" smtClean="0">
                <a:latin typeface="Courier New" pitchFamily="49" charset="0"/>
                <a:cs typeface="Courier New" pitchFamily="49" charset="0"/>
              </a:rPr>
              <a:t>em_alloc()</a:t>
            </a:r>
            <a:r>
              <a:rPr lang="en-US" dirty="0" smtClean="0"/>
              <a:t> with size, event type and pool ID to get a pointer to a new (host) descriptor from the free queue that is associated with the pool, load some initial parameters into the descriptor and convert the host descriptor pointer into event handle </a:t>
            </a:r>
          </a:p>
          <a:p>
            <a:pPr eaLnBrk="1" hangingPunct="1"/>
            <a:r>
              <a:rPr lang="en-US" dirty="0" smtClean="0"/>
              <a:t>Load information into the event (job ID, flow ID, data size)</a:t>
            </a:r>
          </a:p>
          <a:p>
            <a:pPr eaLnBrk="1" hangingPunct="1"/>
            <a:r>
              <a:rPr lang="en-US" dirty="0" smtClean="0"/>
              <a:t>Load data into the buffer associated with the event</a:t>
            </a:r>
          </a:p>
          <a:p>
            <a:pPr eaLnBrk="1" hangingPunct="1"/>
            <a:r>
              <a:rPr lang="en-US" dirty="0" smtClean="0"/>
              <a:t>Use </a:t>
            </a:r>
            <a:r>
              <a:rPr lang="en-US" b="1" dirty="0" smtClean="0">
                <a:latin typeface="Courier New" pitchFamily="49" charset="0"/>
                <a:cs typeface="Courier New" pitchFamily="49" charset="0"/>
              </a:rPr>
              <a:t>em_send() </a:t>
            </a:r>
            <a:r>
              <a:rPr lang="en-US" dirty="0" smtClean="0"/>
              <a:t>with event handle and queue handle</a:t>
            </a:r>
          </a:p>
          <a:p>
            <a:pPr lvl="1" eaLnBrk="1" hangingPunct="1"/>
            <a:r>
              <a:rPr lang="en-US" dirty="0" smtClean="0"/>
              <a:t>In the example, there are 32 flows, and 32 queues each associated with a flow. </a:t>
            </a:r>
          </a:p>
          <a:p>
            <a:pPr lvl="1" eaLnBrk="1" hangingPunct="1"/>
            <a:r>
              <a:rPr lang="en-US" dirty="0" smtClean="0"/>
              <a:t>The queue handle has the physical queue index in the lower 16 bits </a:t>
            </a:r>
          </a:p>
          <a:p>
            <a:pPr lvl="1" eaLnBrk="1" hangingPunct="1"/>
            <a:r>
              <a:rPr lang="en-US" dirty="0" smtClean="0"/>
              <a:t>The MSB 16bits contains other queue parameters (Priority, group, type, EO)</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45</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Receive an Event</a:t>
            </a:r>
          </a:p>
        </p:txBody>
      </p:sp>
      <p:sp>
        <p:nvSpPr>
          <p:cNvPr id="10245" name="Rectangle 5"/>
          <p:cNvSpPr>
            <a:spLocks noGrp="1" noChangeArrowheads="1"/>
          </p:cNvSpPr>
          <p:nvPr>
            <p:ph type="body" idx="1"/>
          </p:nvPr>
        </p:nvSpPr>
        <p:spPr/>
        <p:txBody>
          <a:bodyPr/>
          <a:lstStyle/>
          <a:p>
            <a:pPr eaLnBrk="1" hangingPunct="1"/>
            <a:r>
              <a:rPr lang="en-US" sz="2400" dirty="0" smtClean="0"/>
              <a:t>Using </a:t>
            </a:r>
            <a:r>
              <a:rPr lang="en-US" sz="2400" b="1" dirty="0" smtClean="0">
                <a:latin typeface="Courier New" pitchFamily="49" charset="0"/>
                <a:cs typeface="Courier New" pitchFamily="49" charset="0"/>
              </a:rPr>
              <a:t>ti_em_dispatch_once()  </a:t>
            </a:r>
          </a:p>
          <a:p>
            <a:pPr lvl="1" eaLnBrk="1" hangingPunct="1"/>
            <a:r>
              <a:rPr lang="en-US" sz="2400" dirty="0" smtClean="0"/>
              <a:t>Check if there is an event in the receive queue </a:t>
            </a:r>
          </a:p>
          <a:p>
            <a:pPr lvl="1" eaLnBrk="1" hangingPunct="1"/>
            <a:r>
              <a:rPr lang="en-US" sz="2400" dirty="0" smtClean="0"/>
              <a:t>If there is an event, decipher it</a:t>
            </a:r>
          </a:p>
          <a:p>
            <a:pPr lvl="1" eaLnBrk="1" hangingPunct="1"/>
            <a:r>
              <a:rPr lang="en-US" sz="2400" dirty="0" smtClean="0"/>
              <a:t>Call the receive function that is associated with the event. Part of the receive function asks the scheduler for a new event by calling </a:t>
            </a:r>
            <a:r>
              <a:rPr lang="en-US" sz="2400" b="1" dirty="0" smtClean="0">
                <a:latin typeface="Courier New" pitchFamily="49" charset="0"/>
                <a:cs typeface="Courier New" pitchFamily="49" charset="0"/>
              </a:rPr>
              <a:t>ti_em_preschedule();</a:t>
            </a:r>
          </a:p>
          <a:p>
            <a:pPr eaLnBrk="1" hangingPunct="1"/>
            <a:r>
              <a:rPr lang="en-US" sz="2400" dirty="0" smtClean="0"/>
              <a:t>After finishing with the event, the event is freed</a:t>
            </a:r>
          </a:p>
          <a:p>
            <a:pPr eaLnBrk="1" hangingPunct="1"/>
            <a:r>
              <a:rPr lang="en-US" sz="2400" dirty="0" smtClean="0"/>
              <a:t>The receive function can generate a new event. The next slides shows some code from the FFT receive function</a:t>
            </a:r>
          </a:p>
          <a:p>
            <a:pPr lvl="1" eaLnBrk="1" hangingPunct="1">
              <a:buNone/>
            </a:pPr>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90563" y="8507105"/>
            <a:ext cx="2147888" cy="252412"/>
          </a:xfrm>
        </p:spPr>
        <p:txBody>
          <a:bodyPr/>
          <a:lstStyle/>
          <a:p>
            <a:pPr>
              <a:defRPr/>
            </a:pPr>
            <a:fld id="{1E81992B-8DB5-407F-99F5-7A991F1D0998}" type="datetime1">
              <a:rPr lang="en-US" sz="1600" smtClean="0"/>
              <a:pPr>
                <a:defRPr/>
              </a:pPr>
              <a:t>10/11/2012</a:t>
            </a:fld>
            <a:endParaRPr lang="en-US" sz="1600" dirty="0"/>
          </a:p>
        </p:txBody>
      </p:sp>
      <p:sp>
        <p:nvSpPr>
          <p:cNvPr id="5" name="Footer Placeholder 4"/>
          <p:cNvSpPr>
            <a:spLocks noGrp="1"/>
          </p:cNvSpPr>
          <p:nvPr>
            <p:ph type="ftr" sz="quarter" idx="11"/>
          </p:nvPr>
        </p:nvSpPr>
        <p:spPr>
          <a:xfrm>
            <a:off x="2436863" y="8840480"/>
            <a:ext cx="4152900" cy="250825"/>
          </a:xfrm>
        </p:spPr>
        <p:txBody>
          <a:bodyPr/>
          <a:lstStyle/>
          <a:p>
            <a:pPr>
              <a:defRPr/>
            </a:pPr>
            <a:r>
              <a:rPr lang="en-US" sz="1600" dirty="0" smtClean="0"/>
              <a:t>Open Event Machine</a:t>
            </a:r>
            <a:endParaRPr lang="en-US" sz="1600" dirty="0"/>
          </a:p>
        </p:txBody>
      </p:sp>
      <p:sp>
        <p:nvSpPr>
          <p:cNvPr id="6" name="Slide Number Placeholder 5"/>
          <p:cNvSpPr>
            <a:spLocks noGrp="1"/>
          </p:cNvSpPr>
          <p:nvPr>
            <p:ph type="sldNum" sz="quarter" idx="12"/>
          </p:nvPr>
        </p:nvSpPr>
        <p:spPr>
          <a:xfrm>
            <a:off x="6592938" y="8507105"/>
            <a:ext cx="2152650" cy="254000"/>
          </a:xfrm>
        </p:spPr>
        <p:txBody>
          <a:bodyPr/>
          <a:lstStyle/>
          <a:p>
            <a:pPr>
              <a:defRPr/>
            </a:pPr>
            <a:fld id="{C6EA2D68-C111-480C-AE80-5FDEE3A517FB}" type="slidenum">
              <a:rPr lang="en-US" sz="1600" smtClean="0"/>
              <a:pPr>
                <a:defRPr/>
              </a:pPr>
              <a:t>46</a:t>
            </a:fld>
            <a:endParaRPr lang="en-US" sz="1600" dirty="0"/>
          </a:p>
        </p:txBody>
      </p:sp>
      <p:sp>
        <p:nvSpPr>
          <p:cNvPr id="7" name="Rectangle 6"/>
          <p:cNvSpPr/>
          <p:nvPr/>
        </p:nvSpPr>
        <p:spPr>
          <a:xfrm>
            <a:off x="530941" y="1170039"/>
            <a:ext cx="8062452" cy="5016758"/>
          </a:xfrm>
          <a:prstGeom prst="rect">
            <a:avLst/>
          </a:prstGeom>
        </p:spPr>
        <p:txBody>
          <a:bodyPr wrap="square">
            <a:spAutoFit/>
          </a:bodyPr>
          <a:lstStyle/>
          <a:p>
            <a:pPr algn="l"/>
            <a:r>
              <a:rPr lang="en-US" sz="1600" dirty="0" smtClean="0">
                <a:latin typeface="Courier New" pitchFamily="49" charset="0"/>
                <a:cs typeface="Courier New" pitchFamily="49" charset="0"/>
              </a:rPr>
              <a:t>void my_processJob()</a:t>
            </a:r>
          </a:p>
          <a:p>
            <a:pPr algn="l"/>
            <a:r>
              <a:rPr lang="en-US" sz="1600" dirty="0" smtClean="0">
                <a:latin typeface="Courier New" pitchFamily="49" charset="0"/>
                <a:cs typeface="Courier New" pitchFamily="49" charset="0"/>
              </a:rPr>
              <a:t>{</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ti_em_preschedule();</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lvOutputEventHdl = em_alloc(</a:t>
            </a:r>
          </a:p>
          <a:p>
            <a:pPr algn="l"/>
            <a:r>
              <a:rPr lang="en-US" sz="1600" dirty="0" smtClean="0">
                <a:latin typeface="Courier New" pitchFamily="49" charset="0"/>
                <a:cs typeface="Courier New" pitchFamily="49" charset="0"/>
              </a:rPr>
              <a:t>			lvDataSize,</a:t>
            </a:r>
          </a:p>
          <a:p>
            <a:pPr algn="l"/>
            <a:r>
              <a:rPr lang="en-US" sz="1600" dirty="0" smtClean="0">
                <a:latin typeface="Courier New" pitchFamily="49" charset="0"/>
                <a:cs typeface="Courier New" pitchFamily="49" charset="0"/>
              </a:rPr>
              <a:t>			TI_EM_EVENT_TYPE_PRELOAD_OFF,</a:t>
            </a:r>
          </a:p>
          <a:p>
            <a:pPr algn="l"/>
            <a:r>
              <a:rPr lang="en-US" sz="1600" dirty="0" smtClean="0">
                <a:latin typeface="Courier New" pitchFamily="49" charset="0"/>
                <a:cs typeface="Courier New" pitchFamily="49" charset="0"/>
              </a:rPr>
              <a:t>			MY_EM_POOL_IDX);</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process the FFT*/</a:t>
            </a:r>
          </a:p>
          <a:p>
            <a:pPr algn="l"/>
            <a:r>
              <a:rPr lang="en-US" sz="1600" dirty="0" smtClean="0">
                <a:latin typeface="Courier New" pitchFamily="49" charset="0"/>
                <a:cs typeface="Courier New" pitchFamily="49" charset="0"/>
              </a:rPr>
              <a:t>		DSP_fft16x16( my_svTwiddleTbl3, lvFftSize,</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free received event */</a:t>
            </a:r>
          </a:p>
          <a:p>
            <a:pPr algn="l"/>
            <a:r>
              <a:rPr lang="en-US" sz="1600" dirty="0" smtClean="0">
                <a:latin typeface="Courier New" pitchFamily="49" charset="0"/>
                <a:cs typeface="Courier New" pitchFamily="49" charset="0"/>
              </a:rPr>
              <a:t>	em_free(eventHdl);</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send new event */</a:t>
            </a:r>
          </a:p>
          <a:p>
            <a:pPr algn="l"/>
            <a:r>
              <a:rPr lang="en-US" sz="1600" dirty="0" smtClean="0">
                <a:latin typeface="Courier New" pitchFamily="49" charset="0"/>
                <a:cs typeface="Courier New" pitchFamily="49" charset="0"/>
              </a:rPr>
              <a:t>	em_send(lvOutputEventHdl, my_em_svSinkQueueHdl);</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8" name="Rectangle 4"/>
          <p:cNvSpPr txBox="1">
            <a:spLocks noChangeArrowheads="1"/>
          </p:cNvSpPr>
          <p:nvPr/>
        </p:nvSpPr>
        <p:spPr>
          <a:xfrm>
            <a:off x="336550" y="142875"/>
            <a:ext cx="8458200" cy="814388"/>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0000"/>
                </a:solidFill>
                <a:effectLst/>
                <a:uLnTx/>
                <a:uFillTx/>
                <a:latin typeface="+mj-lt"/>
                <a:ea typeface="+mj-ea"/>
                <a:cs typeface="+mj-cs"/>
              </a:rPr>
              <a:t>Pseudo Code for Receive Function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47</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OpenEM</a:t>
            </a:r>
          </a:p>
          <a:p>
            <a:pPr eaLnBrk="1" hangingPunct="1"/>
            <a:r>
              <a:rPr lang="en-US" dirty="0" smtClean="0"/>
              <a:t>Understand the main concepts of OpenEM</a:t>
            </a:r>
          </a:p>
          <a:p>
            <a:pPr eaLnBrk="1" hangingPunct="1"/>
            <a:r>
              <a:rPr lang="en-US" dirty="0" smtClean="0"/>
              <a:t>TI Implementation details</a:t>
            </a:r>
          </a:p>
          <a:p>
            <a:pPr eaLnBrk="1" hangingPunct="1"/>
            <a:r>
              <a:rPr lang="en-US" dirty="0" smtClean="0"/>
              <a:t>System Configurations</a:t>
            </a:r>
          </a:p>
          <a:p>
            <a:pPr eaLnBrk="1" hangingPunct="1"/>
            <a:r>
              <a:rPr lang="en-US" dirty="0" smtClean="0"/>
              <a:t>Real Time Code</a:t>
            </a:r>
          </a:p>
          <a:p>
            <a:pPr eaLnBrk="1" hangingPunct="1"/>
            <a:r>
              <a:rPr lang="en-US" b="1" dirty="0" smtClean="0"/>
              <a:t>Benchmarks</a:t>
            </a:r>
            <a:r>
              <a:rPr lang="en-US" dirty="0" smtClean="0"/>
              <a:t> </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Benchmarks</a:t>
            </a:r>
            <a:endParaRPr lang="en-US" dirty="0"/>
          </a:p>
        </p:txBody>
      </p:sp>
      <p:sp>
        <p:nvSpPr>
          <p:cNvPr id="3" name="Content Placeholder 2"/>
          <p:cNvSpPr>
            <a:spLocks noGrp="1"/>
          </p:cNvSpPr>
          <p:nvPr>
            <p:ph idx="1"/>
          </p:nvPr>
        </p:nvSpPr>
        <p:spPr>
          <a:xfrm>
            <a:off x="333375" y="873635"/>
            <a:ext cx="8467725" cy="2505185"/>
          </a:xfrm>
        </p:spPr>
        <p:txBody>
          <a:bodyPr/>
          <a:lstStyle/>
          <a:p>
            <a:r>
              <a:rPr lang="en-US" sz="1600" b="1" dirty="0" smtClean="0"/>
              <a:t>Minimum overhead</a:t>
            </a:r>
          </a:p>
          <a:p>
            <a:pPr lvl="1"/>
            <a:r>
              <a:rPr lang="en-US" sz="1400" dirty="0" smtClean="0"/>
              <a:t>Measures minimum overhead per event in lowly loaded system (long events)</a:t>
            </a:r>
          </a:p>
          <a:p>
            <a:r>
              <a:rPr lang="en-US" sz="1600" b="1" dirty="0" smtClean="0"/>
              <a:t>Minimum latency</a:t>
            </a:r>
          </a:p>
          <a:p>
            <a:pPr lvl="1"/>
            <a:r>
              <a:rPr lang="en-US" sz="1400" dirty="0" smtClean="0"/>
              <a:t>Measures minimum latency from schedule request to receive in lowly loaded system (long events)</a:t>
            </a:r>
          </a:p>
          <a:p>
            <a:pPr lvl="1"/>
            <a:r>
              <a:rPr lang="en-US" sz="1400" dirty="0" smtClean="0"/>
              <a:t>For payloads of 0 KB / 4 KB</a:t>
            </a:r>
          </a:p>
          <a:p>
            <a:r>
              <a:rPr lang="en-US" sz="1600" b="1" dirty="0" smtClean="0"/>
              <a:t>Maximum throughput</a:t>
            </a:r>
          </a:p>
          <a:p>
            <a:pPr lvl="1"/>
            <a:r>
              <a:rPr lang="en-US" sz="1400" dirty="0" smtClean="0"/>
              <a:t>Measures throughput in highly loaded system (short events)</a:t>
            </a:r>
          </a:p>
          <a:p>
            <a:pPr lvl="1"/>
            <a:r>
              <a:rPr lang="en-US" sz="1400" dirty="0" smtClean="0"/>
              <a:t>For payloads of 0 KB / 4 KB</a:t>
            </a:r>
          </a:p>
        </p:txBody>
      </p:sp>
      <p:sp>
        <p:nvSpPr>
          <p:cNvPr id="4" name="Footer Placeholder 3"/>
          <p:cNvSpPr>
            <a:spLocks noGrp="1"/>
          </p:cNvSpPr>
          <p:nvPr>
            <p:ph type="ftr" sz="quarter" idx="11"/>
          </p:nvPr>
        </p:nvSpPr>
        <p:spPr/>
        <p:txBody>
          <a:bodyPr/>
          <a:lstStyle/>
          <a:p>
            <a:pPr>
              <a:defRPr/>
            </a:pPr>
            <a:r>
              <a:rPr lang="en-US" dirty="0" smtClean="0"/>
              <a:t>Open Event Machine</a:t>
            </a:r>
            <a:endParaRPr lang="en-US" dirty="0"/>
          </a:p>
        </p:txBody>
      </p:sp>
      <p:sp>
        <p:nvSpPr>
          <p:cNvPr id="5" name="Slide Number Placeholder 4"/>
          <p:cNvSpPr>
            <a:spLocks noGrp="1"/>
          </p:cNvSpPr>
          <p:nvPr>
            <p:ph type="sldNum" sz="quarter" idx="12"/>
          </p:nvPr>
        </p:nvSpPr>
        <p:spPr/>
        <p:txBody>
          <a:bodyPr/>
          <a:lstStyle/>
          <a:p>
            <a:pPr>
              <a:defRPr/>
            </a:pPr>
            <a:fld id="{8E9C1A78-BB79-4C6B-B721-F36D85CE9001}" type="slidenum">
              <a:rPr lang="en-US" smtClean="0"/>
              <a:pPr>
                <a:defRPr/>
              </a:pPr>
              <a:t>48</a:t>
            </a:fld>
            <a:endParaRPr lang="en-US" dirty="0"/>
          </a:p>
        </p:txBody>
      </p:sp>
      <p:pic>
        <p:nvPicPr>
          <p:cNvPr id="6" name="Picture 2"/>
          <p:cNvPicPr>
            <a:picLocks noChangeAspect="1" noChangeArrowheads="1"/>
          </p:cNvPicPr>
          <p:nvPr/>
        </p:nvPicPr>
        <p:blipFill>
          <a:blip r:embed="rId3" cstate="print"/>
          <a:srcRect/>
          <a:stretch>
            <a:fillRect/>
          </a:stretch>
        </p:blipFill>
        <p:spPr bwMode="auto">
          <a:xfrm>
            <a:off x="1671638" y="3448050"/>
            <a:ext cx="5800725" cy="211455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6162F12B-DEC2-4EF7-AB29-2B7ED54B3B91}" type="datetime1">
              <a:rPr lang="en-US" smtClean="0"/>
              <a:pPr>
                <a:defRPr/>
              </a:pPr>
              <a:t>10/11/2012</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Macro Benchmarks: speedup</a:t>
            </a:r>
          </a:p>
        </p:txBody>
      </p:sp>
      <p:sp>
        <p:nvSpPr>
          <p:cNvPr id="20483" name="Content Placeholder 2"/>
          <p:cNvSpPr>
            <a:spLocks noGrp="1"/>
          </p:cNvSpPr>
          <p:nvPr>
            <p:ph idx="1"/>
          </p:nvPr>
        </p:nvSpPr>
        <p:spPr>
          <a:xfrm>
            <a:off x="333375" y="990600"/>
            <a:ext cx="8467725" cy="5181600"/>
          </a:xfrm>
        </p:spPr>
        <p:txBody>
          <a:bodyPr/>
          <a:lstStyle/>
          <a:p>
            <a:pPr eaLnBrk="1" hangingPunct="1"/>
            <a:r>
              <a:rPr lang="en-US" sz="1800" b="1" dirty="0" smtClean="0"/>
              <a:t>Measures multicore speedup in fully loaded system</a:t>
            </a:r>
          </a:p>
          <a:p>
            <a:pPr algn="ctr" eaLnBrk="1" hangingPunct="1">
              <a:buFontTx/>
              <a:buNone/>
            </a:pPr>
            <a:r>
              <a:rPr lang="en-US" sz="1600" dirty="0" smtClean="0">
                <a:solidFill>
                  <a:srgbClr val="0070C0"/>
                </a:solidFill>
              </a:rPr>
              <a:t>Speedup = </a:t>
            </a:r>
          </a:p>
          <a:p>
            <a:pPr algn="ctr" eaLnBrk="1" hangingPunct="1">
              <a:buFontTx/>
              <a:buNone/>
            </a:pPr>
            <a:r>
              <a:rPr lang="en-US" sz="1600" dirty="0" smtClean="0">
                <a:solidFill>
                  <a:srgbClr val="0070C0"/>
                </a:solidFill>
              </a:rPr>
              <a:t>sequential execution time / </a:t>
            </a:r>
          </a:p>
          <a:p>
            <a:pPr algn="ctr" eaLnBrk="1" hangingPunct="1">
              <a:buFontTx/>
              <a:buNone/>
            </a:pPr>
            <a:r>
              <a:rPr lang="en-US" sz="1600" dirty="0" smtClean="0">
                <a:solidFill>
                  <a:srgbClr val="0070C0"/>
                </a:solidFill>
              </a:rPr>
              <a:t>parallel execution time with ovh1+ovh2+ovh3+ovh4</a:t>
            </a:r>
          </a:p>
          <a:p>
            <a:pPr eaLnBrk="1" hangingPunct="1"/>
            <a:r>
              <a:rPr lang="en-US" sz="1800" b="1" dirty="0" smtClean="0"/>
              <a:t>Overhead</a:t>
            </a:r>
          </a:p>
          <a:p>
            <a:pPr lvl="1" eaLnBrk="1" hangingPunct="1"/>
            <a:r>
              <a:rPr lang="en-US" sz="1600" dirty="0" smtClean="0"/>
              <a:t>ovh1: OpenEM overhead</a:t>
            </a:r>
          </a:p>
          <a:p>
            <a:pPr lvl="2" eaLnBrk="1" hangingPunct="1"/>
            <a:r>
              <a:rPr lang="en-US" sz="1400" dirty="0" smtClean="0"/>
              <a:t>Cycles spent executing OpenEM  services</a:t>
            </a:r>
          </a:p>
          <a:p>
            <a:pPr lvl="2" eaLnBrk="1" hangingPunct="1"/>
            <a:r>
              <a:rPr lang="en-US" sz="1400" dirty="0" smtClean="0"/>
              <a:t>Dispatching, freeing, allocating, sending</a:t>
            </a:r>
          </a:p>
          <a:p>
            <a:pPr lvl="1" eaLnBrk="1" hangingPunct="1"/>
            <a:r>
              <a:rPr lang="en-US" sz="1600" dirty="0" smtClean="0"/>
              <a:t>ovh2: OpenEM stalls</a:t>
            </a:r>
          </a:p>
          <a:p>
            <a:pPr lvl="2" eaLnBrk="1" hangingPunct="1"/>
            <a:r>
              <a:rPr lang="en-US" sz="1400" dirty="0" smtClean="0"/>
              <a:t>Cycles spent waiting for the next event</a:t>
            </a:r>
          </a:p>
          <a:p>
            <a:pPr lvl="2" eaLnBrk="1" hangingPunct="1"/>
            <a:r>
              <a:rPr lang="en-US" sz="1400" dirty="0" smtClean="0"/>
              <a:t>Processing not long enough to hide scheduling and pre-loading latency</a:t>
            </a:r>
          </a:p>
          <a:p>
            <a:pPr lvl="1" eaLnBrk="1" hangingPunct="1"/>
            <a:r>
              <a:rPr lang="en-US" sz="1600" dirty="0" smtClean="0"/>
              <a:t>ovh3: cache coherency overhead</a:t>
            </a:r>
          </a:p>
          <a:p>
            <a:pPr lvl="2" eaLnBrk="1" hangingPunct="1"/>
            <a:r>
              <a:rPr lang="en-US" sz="1400" dirty="0" smtClean="0"/>
              <a:t>Cycles spent waiting for the completion of cache coherency operations</a:t>
            </a:r>
          </a:p>
          <a:p>
            <a:pPr lvl="2" eaLnBrk="1" hangingPunct="1"/>
            <a:r>
              <a:rPr lang="en-US" sz="1400" dirty="0" smtClean="0"/>
              <a:t>Invalidating consumed data if pre-loading disabled</a:t>
            </a:r>
          </a:p>
          <a:p>
            <a:pPr lvl="2" eaLnBrk="1" hangingPunct="1"/>
            <a:r>
              <a:rPr lang="en-US" sz="1400" dirty="0" smtClean="0"/>
              <a:t>Writing back produced data if post-storing disabled</a:t>
            </a:r>
          </a:p>
          <a:p>
            <a:pPr lvl="1" eaLnBrk="1" hangingPunct="1"/>
            <a:r>
              <a:rPr lang="en-US" sz="1600" dirty="0" smtClean="0"/>
              <a:t>ovh4: memory stalls</a:t>
            </a:r>
          </a:p>
          <a:p>
            <a:pPr lvl="2" eaLnBrk="1" hangingPunct="1"/>
            <a:r>
              <a:rPr lang="en-US" sz="1400" dirty="0" smtClean="0"/>
              <a:t>Cycles spent waiting for completion of read/write operations</a:t>
            </a:r>
          </a:p>
        </p:txBody>
      </p:sp>
      <p:sp>
        <p:nvSpPr>
          <p:cNvPr id="5" name="Slide Number Placeholder 4"/>
          <p:cNvSpPr>
            <a:spLocks noGrp="1"/>
          </p:cNvSpPr>
          <p:nvPr>
            <p:ph type="sldNum" sz="quarter" idx="12"/>
          </p:nvPr>
        </p:nvSpPr>
        <p:spPr/>
        <p:txBody>
          <a:bodyPr/>
          <a:lstStyle/>
          <a:p>
            <a:pPr>
              <a:defRPr/>
            </a:pPr>
            <a:fld id="{8E728ED9-BB4D-4CF9-8659-7492CA620CCF}" type="slidenum">
              <a:rPr lang="en-US" i="1"/>
              <a:pPr>
                <a:defRPr/>
              </a:pPr>
              <a:t>49</a:t>
            </a:fld>
            <a:endParaRPr lang="en-US" i="1" dirty="0"/>
          </a:p>
        </p:txBody>
      </p:sp>
      <p:sp>
        <p:nvSpPr>
          <p:cNvPr id="6" name="Date Placeholder 5"/>
          <p:cNvSpPr>
            <a:spLocks noGrp="1"/>
          </p:cNvSpPr>
          <p:nvPr>
            <p:ph type="dt" sz="half" idx="10"/>
          </p:nvPr>
        </p:nvSpPr>
        <p:spPr/>
        <p:txBody>
          <a:bodyPr/>
          <a:lstStyle/>
          <a:p>
            <a:pPr>
              <a:defRPr/>
            </a:pPr>
            <a:fld id="{F3293FD2-5B31-445D-9DBC-BAE2E6CAA164}"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5</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a:t>
            </a:r>
            <a:r>
              <a:rPr lang="en-US" dirty="0" err="1" smtClean="0"/>
              <a:t>OpenEM</a:t>
            </a:r>
            <a:endParaRPr lang="en-US" dirty="0" smtClean="0"/>
          </a:p>
          <a:p>
            <a:pPr eaLnBrk="1" hangingPunct="1"/>
            <a:r>
              <a:rPr lang="en-US" b="1" dirty="0" smtClean="0"/>
              <a:t>Understand the Main Concepts of </a:t>
            </a:r>
            <a:r>
              <a:rPr lang="en-US" b="1" dirty="0" err="1" smtClean="0"/>
              <a:t>OpenEM</a:t>
            </a:r>
            <a:endParaRPr lang="en-US" b="1" dirty="0" smtClean="0"/>
          </a:p>
          <a:p>
            <a:pPr eaLnBrk="1" hangingPunct="1"/>
            <a:r>
              <a:rPr lang="en-US" dirty="0" smtClean="0"/>
              <a:t>TI Implementation Details</a:t>
            </a:r>
          </a:p>
          <a:p>
            <a:pPr eaLnBrk="1" hangingPunct="1"/>
            <a:r>
              <a:rPr lang="en-US" dirty="0" smtClean="0"/>
              <a:t>System Configurations </a:t>
            </a:r>
          </a:p>
          <a:p>
            <a:pPr eaLnBrk="1" hangingPunct="1"/>
            <a:r>
              <a:rPr lang="en-US" dirty="0" smtClean="0"/>
              <a:t>Real Time Code</a:t>
            </a:r>
          </a:p>
          <a:p>
            <a:pPr eaLnBrk="1" hangingPunct="1"/>
            <a:r>
              <a:rPr lang="en-US" dirty="0" smtClean="0"/>
              <a:t>Benchmarks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t>Macro Benchmarks: results</a:t>
            </a:r>
          </a:p>
        </p:txBody>
      </p:sp>
      <p:sp>
        <p:nvSpPr>
          <p:cNvPr id="4" name="Slide Number Placeholder 3"/>
          <p:cNvSpPr>
            <a:spLocks noGrp="1"/>
          </p:cNvSpPr>
          <p:nvPr>
            <p:ph type="sldNum" sz="quarter" idx="12"/>
          </p:nvPr>
        </p:nvSpPr>
        <p:spPr/>
        <p:txBody>
          <a:bodyPr/>
          <a:lstStyle/>
          <a:p>
            <a:pPr>
              <a:defRPr/>
            </a:pPr>
            <a:fld id="{1A26FE2A-4B18-4B2E-A9E5-6072416A39B7}" type="slidenum">
              <a:rPr lang="en-US" i="1"/>
              <a:pPr>
                <a:defRPr/>
              </a:pPr>
              <a:t>50</a:t>
            </a:fld>
            <a:endParaRPr lang="en-US" i="1" dirty="0"/>
          </a:p>
        </p:txBody>
      </p:sp>
      <p:sp>
        <p:nvSpPr>
          <p:cNvPr id="6" name="Date Placeholder 5"/>
          <p:cNvSpPr>
            <a:spLocks noGrp="1"/>
          </p:cNvSpPr>
          <p:nvPr>
            <p:ph type="dt" sz="half" idx="10"/>
          </p:nvPr>
        </p:nvSpPr>
        <p:spPr/>
        <p:txBody>
          <a:bodyPr/>
          <a:lstStyle/>
          <a:p>
            <a:pPr>
              <a:defRPr/>
            </a:pPr>
            <a:fld id="{4CA19C5A-1DB9-4EB7-8511-61895EED248E}"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pic>
        <p:nvPicPr>
          <p:cNvPr id="2" name="Picture 2"/>
          <p:cNvPicPr>
            <a:picLocks noChangeAspect="1" noChangeArrowheads="1"/>
          </p:cNvPicPr>
          <p:nvPr/>
        </p:nvPicPr>
        <p:blipFill>
          <a:blip r:embed="rId3" cstate="print"/>
          <a:srcRect/>
          <a:stretch>
            <a:fillRect/>
          </a:stretch>
        </p:blipFill>
        <p:spPr bwMode="auto">
          <a:xfrm>
            <a:off x="881063" y="1033463"/>
            <a:ext cx="738187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pPr algn="ctr"/>
            <a:r>
              <a:rPr lang="en-US" dirty="0" smtClean="0"/>
              <a:t>TI Implementation of OpenEM</a:t>
            </a:r>
            <a:br>
              <a:rPr lang="en-US" dirty="0" smtClean="0"/>
            </a:br>
            <a:r>
              <a:rPr lang="en-US" dirty="0" smtClean="0"/>
              <a:t>Benefits</a:t>
            </a:r>
          </a:p>
        </p:txBody>
      </p:sp>
      <p:sp>
        <p:nvSpPr>
          <p:cNvPr id="142338" name="Content Placeholder 2"/>
          <p:cNvSpPr>
            <a:spLocks noGrp="1"/>
          </p:cNvSpPr>
          <p:nvPr>
            <p:ph idx="1"/>
          </p:nvPr>
        </p:nvSpPr>
        <p:spPr>
          <a:xfrm>
            <a:off x="296863" y="930275"/>
            <a:ext cx="8467725" cy="5251450"/>
          </a:xfrm>
        </p:spPr>
        <p:txBody>
          <a:bodyPr/>
          <a:lstStyle/>
          <a:p>
            <a:r>
              <a:rPr lang="en-US" sz="1800" b="1" dirty="0" smtClean="0"/>
              <a:t>High efficiency</a:t>
            </a:r>
          </a:p>
          <a:p>
            <a:pPr lvl="1"/>
            <a:r>
              <a:rPr lang="en-US" sz="1600" dirty="0" smtClean="0"/>
              <a:t>Thousands of events!</a:t>
            </a:r>
          </a:p>
          <a:p>
            <a:pPr lvl="1"/>
            <a:r>
              <a:rPr lang="en-US" sz="1600" dirty="0" smtClean="0"/>
              <a:t>About 1M events/sec can be scheduled per core</a:t>
            </a:r>
          </a:p>
          <a:p>
            <a:pPr lvl="1"/>
            <a:r>
              <a:rPr lang="en-US" sz="1600" dirty="0" smtClean="0"/>
              <a:t>&lt;500 cycles overhead per event</a:t>
            </a:r>
          </a:p>
          <a:p>
            <a:pPr lvl="1"/>
            <a:r>
              <a:rPr lang="en-US" sz="1600" dirty="0" smtClean="0"/>
              <a:t>More then 90% efficiency for fine-grained events (down to 8 Kcycles) over 8 cores</a:t>
            </a:r>
          </a:p>
          <a:p>
            <a:r>
              <a:rPr lang="en-US" sz="1800" b="1" dirty="0" smtClean="0"/>
              <a:t>Scalability and Portability</a:t>
            </a:r>
          </a:p>
          <a:p>
            <a:pPr lvl="1"/>
            <a:r>
              <a:rPr lang="en-US" sz="1600" dirty="0" smtClean="0"/>
              <a:t>Same application can be deployed on various KeyStone devices.</a:t>
            </a:r>
          </a:p>
          <a:p>
            <a:r>
              <a:rPr lang="en-US" sz="1800" b="1" dirty="0" smtClean="0"/>
              <a:t>Integration with HW and OS</a:t>
            </a:r>
          </a:p>
          <a:p>
            <a:pPr lvl="1"/>
            <a:r>
              <a:rPr lang="en-US" sz="1600" dirty="0" smtClean="0"/>
              <a:t>Same API for all HW/SW producers/consumers.</a:t>
            </a:r>
          </a:p>
          <a:p>
            <a:pPr lvl="1"/>
            <a:r>
              <a:rPr lang="en-US" sz="1600" dirty="0" smtClean="0"/>
              <a:t>Hooks for interworking with OS</a:t>
            </a:r>
          </a:p>
          <a:p>
            <a:r>
              <a:rPr lang="en-US" sz="1800" b="1" dirty="0" smtClean="0"/>
              <a:t>Parallel programming paradigm </a:t>
            </a:r>
          </a:p>
          <a:p>
            <a:pPr lvl="1"/>
            <a:r>
              <a:rPr lang="en-US" sz="1600" dirty="0" smtClean="0"/>
              <a:t>Allows lock-free programming (robust)</a:t>
            </a:r>
          </a:p>
          <a:p>
            <a:pPr lvl="1"/>
            <a:r>
              <a:rPr lang="en-US" sz="1600" dirty="0" smtClean="0"/>
              <a:t>Foundation for advanced parallel programming languages (OpenMP, OpenCL, …)</a:t>
            </a:r>
          </a:p>
        </p:txBody>
      </p:sp>
      <p:sp>
        <p:nvSpPr>
          <p:cNvPr id="4" name="Date Placeholder 3"/>
          <p:cNvSpPr>
            <a:spLocks noGrp="1"/>
          </p:cNvSpPr>
          <p:nvPr>
            <p:ph type="dt" sz="half" idx="10"/>
          </p:nvPr>
        </p:nvSpPr>
        <p:spPr/>
        <p:txBody>
          <a:bodyPr/>
          <a:lstStyle/>
          <a:p>
            <a:pPr>
              <a:defRPr/>
            </a:pPr>
            <a:fld id="{613222DA-023A-47A6-8685-227A3E9DF723}" type="datetime1">
              <a:rPr lang="en-US" smtClean="0"/>
              <a:pPr>
                <a:defRPr/>
              </a:pPr>
              <a:t>10/11/2012</a:t>
            </a:fld>
            <a:endParaRPr lang="en-US" dirty="0"/>
          </a:p>
        </p:txBody>
      </p:sp>
      <p:sp>
        <p:nvSpPr>
          <p:cNvPr id="5" name="Slide Number Placeholder 4"/>
          <p:cNvSpPr>
            <a:spLocks noGrp="1"/>
          </p:cNvSpPr>
          <p:nvPr>
            <p:ph type="sldNum" sz="quarter" idx="12"/>
          </p:nvPr>
        </p:nvSpPr>
        <p:spPr/>
        <p:txBody>
          <a:bodyPr/>
          <a:lstStyle/>
          <a:p>
            <a:pPr>
              <a:defRPr/>
            </a:pPr>
            <a:fld id="{C6EA2D68-C111-480C-AE80-5FDEE3A517FB}" type="slidenum">
              <a:rPr lang="en-US" smtClean="0"/>
              <a:pPr>
                <a:defRPr/>
              </a:pPr>
              <a:t>51</a:t>
            </a:fld>
            <a:endParaRPr lang="en-US" dirty="0"/>
          </a:p>
        </p:txBody>
      </p:sp>
      <p:sp>
        <p:nvSpPr>
          <p:cNvPr id="6" name="Footer Placeholder 5"/>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3"/>
          <p:cNvSpPr>
            <a:spLocks noGrp="1" noChangeArrowheads="1"/>
          </p:cNvSpPr>
          <p:nvPr>
            <p:ph type="dt" sz="quarter" idx="10"/>
          </p:nvPr>
        </p:nvSpPr>
        <p:spPr>
          <a:noFill/>
        </p:spPr>
        <p:txBody>
          <a:bodyPr/>
          <a:lstStyle/>
          <a:p>
            <a:fld id="{187AFB2F-A9D1-4F24-965F-5B552C0E8FDE}" type="datetime1">
              <a:rPr lang="en-US" smtClean="0"/>
              <a:pPr/>
              <a:t>10/11/2012</a:t>
            </a:fld>
            <a:endParaRPr lang="en-US" dirty="0"/>
          </a:p>
        </p:txBody>
      </p:sp>
      <p:sp>
        <p:nvSpPr>
          <p:cNvPr id="34819" name="Rectangle 24"/>
          <p:cNvSpPr>
            <a:spLocks noGrp="1" noChangeArrowheads="1"/>
          </p:cNvSpPr>
          <p:nvPr>
            <p:ph type="ftr" sz="quarter" idx="11"/>
          </p:nvPr>
        </p:nvSpPr>
        <p:spPr>
          <a:noFill/>
        </p:spPr>
        <p:txBody>
          <a:bodyPr/>
          <a:lstStyle/>
          <a:p>
            <a:r>
              <a:rPr lang="en-US" dirty="0" smtClean="0"/>
              <a:t>Open Event Machine</a:t>
            </a:r>
            <a:endParaRPr lang="en-US" dirty="0"/>
          </a:p>
        </p:txBody>
      </p:sp>
      <p:sp>
        <p:nvSpPr>
          <p:cNvPr id="34820" name="Rectangle 25"/>
          <p:cNvSpPr>
            <a:spLocks noGrp="1" noChangeArrowheads="1"/>
          </p:cNvSpPr>
          <p:nvPr>
            <p:ph type="sldNum" sz="quarter" idx="12"/>
          </p:nvPr>
        </p:nvSpPr>
        <p:spPr>
          <a:noFill/>
        </p:spPr>
        <p:txBody>
          <a:bodyPr/>
          <a:lstStyle/>
          <a:p>
            <a:fld id="{94C074E7-5415-4884-8359-EE728118743E}" type="slidenum">
              <a:rPr lang="en-US" smtClean="0"/>
              <a:pPr/>
              <a:t>52</a:t>
            </a:fld>
            <a:endParaRPr lang="en-US" dirty="0" smtClean="0"/>
          </a:p>
        </p:txBody>
      </p:sp>
      <p:sp>
        <p:nvSpPr>
          <p:cNvPr id="34821" name="Rectangle 3"/>
          <p:cNvSpPr>
            <a:spLocks noGrp="1" noChangeArrowheads="1"/>
          </p:cNvSpPr>
          <p:nvPr>
            <p:ph type="ctrTitle" idx="4294967295"/>
          </p:nvPr>
        </p:nvSpPr>
        <p:spPr>
          <a:xfrm>
            <a:off x="342900" y="1943100"/>
            <a:ext cx="8458200" cy="1470025"/>
          </a:xfrm>
        </p:spPr>
        <p:txBody>
          <a:bodyPr/>
          <a:lstStyle/>
          <a:p>
            <a:pPr eaLnBrk="1" hangingPunct="1"/>
            <a:r>
              <a:rPr lang="en-US" sz="4400" i="1" dirty="0" smtClean="0"/>
              <a:t>Thank you!</a:t>
            </a:r>
          </a:p>
        </p:txBody>
      </p:sp>
      <p:sp>
        <p:nvSpPr>
          <p:cNvPr id="34822" name="Rectangle 2"/>
          <p:cNvSpPr>
            <a:spLocks noGrp="1" noChangeArrowheads="1"/>
          </p:cNvSpPr>
          <p:nvPr>
            <p:ph type="subTitle" idx="4294967295"/>
          </p:nvPr>
        </p:nvSpPr>
        <p:spPr>
          <a:xfrm>
            <a:off x="342900" y="3698875"/>
            <a:ext cx="8458200" cy="1485900"/>
          </a:xfrm>
        </p:spPr>
        <p:txBody>
          <a:bodyPr/>
          <a:lstStyle/>
          <a:p>
            <a:pPr marL="0" indent="0" eaLnBrk="1" hangingPunct="1"/>
            <a:endParaRPr lang="en-US" sz="3200" i="1" dirty="0" smtClean="0"/>
          </a:p>
          <a:p>
            <a:pPr marL="0" indent="0" eaLnBrk="1" hangingPunct="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6</a:t>
            </a:fld>
            <a:endParaRPr lang="en-US" dirty="0"/>
          </a:p>
        </p:txBody>
      </p:sp>
      <p:sp>
        <p:nvSpPr>
          <p:cNvPr id="11268" name="Rectangle 4"/>
          <p:cNvSpPr>
            <a:spLocks noGrp="1" noChangeArrowheads="1"/>
          </p:cNvSpPr>
          <p:nvPr>
            <p:ph type="title"/>
          </p:nvPr>
        </p:nvSpPr>
        <p:spPr>
          <a:xfrm>
            <a:off x="336550" y="1039446"/>
            <a:ext cx="8458200" cy="4954953"/>
          </a:xfrm>
        </p:spPr>
        <p:txBody>
          <a:bodyPr/>
          <a:lstStyle/>
          <a:p>
            <a:pPr algn="ctr" eaLnBrk="1" hangingPunct="1"/>
            <a:r>
              <a:rPr lang="en-US" dirty="0" smtClean="0">
                <a:solidFill>
                  <a:schemeClr val="tx1"/>
                </a:solidFill>
              </a:rPr>
              <a:t>Basic job execution is no longer based on </a:t>
            </a:r>
            <a:r>
              <a:rPr lang="en-US" i="1" dirty="0" smtClean="0">
                <a:solidFill>
                  <a:schemeClr val="tx1"/>
                </a:solidFill>
              </a:rPr>
              <a:t>threads</a:t>
            </a:r>
            <a:r>
              <a:rPr lang="en-US" dirty="0" smtClean="0">
                <a:solidFill>
                  <a:schemeClr val="tx1"/>
                </a:solidFill>
              </a:rPr>
              <a:t>.</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It is now based on </a:t>
            </a:r>
            <a:r>
              <a:rPr lang="en-US" i="1" u="sng" dirty="0" smtClean="0">
                <a:solidFill>
                  <a:schemeClr val="tx1"/>
                </a:solidFill>
              </a:rPr>
              <a:t>events</a:t>
            </a:r>
            <a:r>
              <a:rPr lang="en-US" dirty="0" smtClean="0">
                <a:solidFill>
                  <a:schemeClr val="tx1"/>
                </a:solidFill>
              </a:rPr>
              <a:t>.</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Events are a small granularity of execution that include associated data.</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Open Event Machine (Open EM) is a centralized runtime system that distributes events between system resources. </a:t>
            </a:r>
          </a:p>
        </p:txBody>
      </p:sp>
      <p:sp>
        <p:nvSpPr>
          <p:cNvPr id="5" name="Date Placeholder 4"/>
          <p:cNvSpPr>
            <a:spLocks noGrp="1"/>
          </p:cNvSpPr>
          <p:nvPr>
            <p:ph type="dt" sz="half" idx="10"/>
          </p:nvPr>
        </p:nvSpPr>
        <p:spPr/>
        <p:txBody>
          <a:bodyPr/>
          <a:lstStyle/>
          <a:p>
            <a:pPr>
              <a:defRPr/>
            </a:pPr>
            <a:fld id="{F1457F97-9517-4E31-8C6D-D0863181909A}"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
        <p:nvSpPr>
          <p:cNvPr id="8" name="Rectangle 4"/>
          <p:cNvSpPr txBox="1">
            <a:spLocks noChangeArrowheads="1"/>
          </p:cNvSpPr>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3200" b="1" kern="0" dirty="0" smtClean="0">
                <a:solidFill>
                  <a:srgbClr val="FF0000"/>
                </a:solidFill>
                <a:latin typeface="+mj-lt"/>
                <a:ea typeface="+mj-ea"/>
                <a:cs typeface="+mj-cs"/>
              </a:rPr>
              <a:t>M</a:t>
            </a:r>
            <a:r>
              <a:rPr kumimoji="0" lang="en-US" sz="3200" b="1" i="0" u="none" strike="noStrike" kern="0" cap="none" spc="0" normalizeH="0" baseline="0" noProof="0" dirty="0" err="1" smtClean="0">
                <a:ln>
                  <a:noFill/>
                </a:ln>
                <a:solidFill>
                  <a:srgbClr val="FF0000"/>
                </a:solidFill>
                <a:effectLst/>
                <a:uLnTx/>
                <a:uFillTx/>
                <a:latin typeface="+mj-lt"/>
                <a:ea typeface="+mj-ea"/>
                <a:cs typeface="+mj-cs"/>
              </a:rPr>
              <a:t>ajor</a:t>
            </a:r>
            <a:r>
              <a:rPr kumimoji="0" lang="en-US" sz="3200" b="1" i="0" u="none" strike="noStrike" kern="0" cap="none" spc="0" normalizeH="0" baseline="0" noProof="0" dirty="0" smtClean="0">
                <a:ln>
                  <a:noFill/>
                </a:ln>
                <a:solidFill>
                  <a:srgbClr val="FF0000"/>
                </a:solidFill>
                <a:effectLst/>
                <a:uLnTx/>
                <a:uFillTx/>
                <a:latin typeface="+mj-lt"/>
                <a:ea typeface="+mj-ea"/>
                <a:cs typeface="+mj-cs"/>
              </a:rPr>
              <a:t> Paradigm Shift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7</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Parallel Processing Events</a:t>
            </a:r>
          </a:p>
        </p:txBody>
      </p:sp>
      <p:sp>
        <p:nvSpPr>
          <p:cNvPr id="11269" name="Rectangle 5"/>
          <p:cNvSpPr>
            <a:spLocks noGrp="1" noChangeArrowheads="1"/>
          </p:cNvSpPr>
          <p:nvPr>
            <p:ph type="body" idx="1"/>
          </p:nvPr>
        </p:nvSpPr>
        <p:spPr>
          <a:xfrm>
            <a:off x="333375" y="1185862"/>
            <a:ext cx="8467725" cy="4969131"/>
          </a:xfrm>
        </p:spPr>
        <p:txBody>
          <a:bodyPr/>
          <a:lstStyle/>
          <a:p>
            <a:pPr eaLnBrk="1" hangingPunct="1"/>
            <a:r>
              <a:rPr lang="en-US" dirty="0" smtClean="0"/>
              <a:t>Events are encapsulation of data and algorithm</a:t>
            </a:r>
          </a:p>
          <a:p>
            <a:pPr eaLnBrk="1" hangingPunct="1"/>
            <a:r>
              <a:rPr lang="en-US" dirty="0" smtClean="0"/>
              <a:t>Events are generated by outside entity or by other events</a:t>
            </a:r>
          </a:p>
          <a:p>
            <a:pPr eaLnBrk="1" hangingPunct="1"/>
            <a:r>
              <a:rPr lang="en-US" dirty="0" smtClean="0"/>
              <a:t>Examples:</a:t>
            </a:r>
          </a:p>
          <a:p>
            <a:pPr lvl="1" eaLnBrk="1" hangingPunct="1"/>
            <a:r>
              <a:rPr lang="en-US" dirty="0" smtClean="0"/>
              <a:t>Voice processing when enough data arrives</a:t>
            </a:r>
          </a:p>
          <a:p>
            <a:pPr lvl="1" eaLnBrk="1" hangingPunct="1"/>
            <a:r>
              <a:rPr lang="en-US" dirty="0" smtClean="0"/>
              <a:t>Second stage of video processing (or any other multi-stage task)</a:t>
            </a:r>
          </a:p>
          <a:p>
            <a:pPr eaLnBrk="1" hangingPunct="1"/>
            <a:r>
              <a:rPr lang="en-US" dirty="0" smtClean="0"/>
              <a:t>Typical processing case - many events run the same algorithm on different data package. The number of algorithms is limited, the number of different data is not.</a:t>
            </a:r>
          </a:p>
          <a:p>
            <a:pPr eaLnBrk="1" hangingPunct="1"/>
            <a:r>
              <a:rPr lang="en-US" dirty="0" smtClean="0"/>
              <a:t>Different events might have different priorities.</a:t>
            </a:r>
          </a:p>
          <a:p>
            <a:pPr eaLnBrk="1" hangingPunct="1"/>
            <a:r>
              <a:rPr lang="en-US" dirty="0" smtClean="0"/>
              <a:t>The purpose of multicore run-time system is to distribute events between multiple processing elements (i.e. cores, accelerators, co-processors) in an efficient way.</a:t>
            </a:r>
          </a:p>
          <a:p>
            <a:pPr lvl="1"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8</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Open Event Machine Concept </a:t>
            </a:r>
          </a:p>
        </p:txBody>
      </p:sp>
      <p:sp>
        <p:nvSpPr>
          <p:cNvPr id="11269" name="Rectangle 5"/>
          <p:cNvSpPr>
            <a:spLocks noGrp="1" noChangeArrowheads="1"/>
          </p:cNvSpPr>
          <p:nvPr>
            <p:ph type="body" idx="1"/>
          </p:nvPr>
        </p:nvSpPr>
        <p:spPr>
          <a:xfrm>
            <a:off x="294047" y="772907"/>
            <a:ext cx="8467725" cy="5342757"/>
          </a:xfrm>
        </p:spPr>
        <p:txBody>
          <a:bodyPr/>
          <a:lstStyle/>
          <a:p>
            <a:pPr eaLnBrk="1" hangingPunct="1"/>
            <a:r>
              <a:rPr lang="en-US" dirty="0" smtClean="0"/>
              <a:t>It is an open source (BSD license)</a:t>
            </a:r>
          </a:p>
          <a:p>
            <a:pPr lvl="1" eaLnBrk="1" hangingPunct="1"/>
            <a:r>
              <a:rPr lang="en-US" dirty="0" smtClean="0"/>
              <a:t> </a:t>
            </a:r>
            <a:r>
              <a:rPr lang="en-US" dirty="0" smtClean="0">
                <a:hlinkClick r:id="rId3"/>
              </a:rPr>
              <a:t>http://sourceforge.net/projects/eventmachine</a:t>
            </a:r>
            <a:endParaRPr lang="en-US" dirty="0" smtClean="0"/>
          </a:p>
          <a:p>
            <a:pPr eaLnBrk="1" hangingPunct="1"/>
            <a:r>
              <a:rPr lang="en-US" dirty="0" smtClean="0"/>
              <a:t>The download has standard API and reference implementation.</a:t>
            </a:r>
          </a:p>
          <a:p>
            <a:pPr eaLnBrk="1" hangingPunct="1"/>
            <a:r>
              <a:rPr lang="en-US" dirty="0" smtClean="0"/>
              <a:t>The main elements of </a:t>
            </a:r>
            <a:r>
              <a:rPr lang="en-US" dirty="0" err="1" smtClean="0"/>
              <a:t>OpenEM</a:t>
            </a:r>
            <a:r>
              <a:rPr lang="en-US" dirty="0" smtClean="0"/>
              <a:t> are the following:</a:t>
            </a:r>
          </a:p>
          <a:p>
            <a:pPr lvl="1" eaLnBrk="1" hangingPunct="1"/>
            <a:r>
              <a:rPr lang="en-US" sz="1600" dirty="0" smtClean="0"/>
              <a:t>Events</a:t>
            </a:r>
          </a:p>
          <a:p>
            <a:pPr lvl="1" eaLnBrk="1" hangingPunct="1"/>
            <a:r>
              <a:rPr lang="en-US" sz="1600" dirty="0" smtClean="0"/>
              <a:t>Execution Objects (EO)</a:t>
            </a:r>
          </a:p>
          <a:p>
            <a:pPr lvl="1" eaLnBrk="1" hangingPunct="1"/>
            <a:r>
              <a:rPr lang="en-US" sz="1600" dirty="0" smtClean="0"/>
              <a:t>Queues</a:t>
            </a:r>
          </a:p>
          <a:p>
            <a:pPr lvl="1" eaLnBrk="1" hangingPunct="1"/>
            <a:r>
              <a:rPr lang="en-US" sz="1600" dirty="0" smtClean="0"/>
              <a:t>Scheduler</a:t>
            </a:r>
          </a:p>
          <a:p>
            <a:pPr lvl="1" eaLnBrk="1" hangingPunct="1"/>
            <a:r>
              <a:rPr lang="en-US" sz="1600" dirty="0" smtClean="0"/>
              <a:t>Dispatcher</a:t>
            </a:r>
          </a:p>
          <a:p>
            <a:pPr lvl="1" eaLnBrk="1" hangingPunct="1"/>
            <a:r>
              <a:rPr lang="en-US" sz="1600" dirty="0" smtClean="0"/>
              <a:t>Event Pool</a:t>
            </a:r>
          </a:p>
          <a:p>
            <a:pPr lvl="1" eaLnBrk="1" hangingPunct="1"/>
            <a:r>
              <a:rPr lang="en-US" sz="1600" dirty="0" smtClean="0"/>
              <a:t>Flow</a:t>
            </a:r>
          </a:p>
          <a:p>
            <a:pPr eaLnBrk="1" hangingPunct="1"/>
            <a:r>
              <a:rPr lang="en-US" dirty="0" smtClean="0"/>
              <a:t>The EO are associated with the algorithm (part of events). Events contain data as well.</a:t>
            </a:r>
          </a:p>
          <a:p>
            <a:pPr eaLnBrk="1" hangingPunct="1"/>
            <a:r>
              <a:rPr lang="en-US" dirty="0" smtClean="0"/>
              <a:t>Queues, scheduler, dispatchers, event pools, and flows are used to distribute events between processing elements.</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9</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The EO and the Event</a:t>
            </a:r>
          </a:p>
        </p:txBody>
      </p:sp>
      <p:sp>
        <p:nvSpPr>
          <p:cNvPr id="11269" name="Rectangle 5"/>
          <p:cNvSpPr>
            <a:spLocks noGrp="1" noChangeArrowheads="1"/>
          </p:cNvSpPr>
          <p:nvPr>
            <p:ph type="body" idx="1"/>
          </p:nvPr>
        </p:nvSpPr>
        <p:spPr/>
        <p:txBody>
          <a:bodyPr/>
          <a:lstStyle/>
          <a:p>
            <a:pPr eaLnBrk="1" hangingPunct="1"/>
            <a:r>
              <a:rPr lang="en-US" dirty="0" smtClean="0"/>
              <a:t>The EO includes the receive function – That is, the algorithm that is associated with the event, and all the constants, tables etc. that are part of the event execution.</a:t>
            </a:r>
          </a:p>
          <a:p>
            <a:pPr eaLnBrk="1" hangingPunct="1"/>
            <a:r>
              <a:rPr lang="en-US" dirty="0" smtClean="0"/>
              <a:t>The Event has the data to be processed and an indicator of which EO to call for this data.</a:t>
            </a:r>
          </a:p>
          <a:p>
            <a:pPr eaLnBrk="1" hangingPunct="1"/>
            <a:r>
              <a:rPr lang="en-US" dirty="0" smtClean="0"/>
              <a:t>Not all cores have the same EO (</a:t>
            </a:r>
            <a:r>
              <a:rPr lang="en-US" dirty="0" smtClean="0">
                <a:solidFill>
                  <a:schemeClr val="bg1">
                    <a:lumMod val="65000"/>
                  </a:schemeClr>
                </a:solidFill>
              </a:rPr>
              <a:t>more discussion later</a:t>
            </a:r>
            <a:r>
              <a:rPr lang="en-US" dirty="0" smtClean="0"/>
              <a:t>) and obviously co-processors and accelerators have limited functionality.</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10/11/2012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ustom Design">
  <a:themeElements>
    <a:clrScheme name="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009 TI - red">
  <a:themeElements>
    <a:clrScheme name="2009 TI - red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2009 TI - 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9 TI - red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inalPowerpoint">
  <a:themeElements>
    <a:clrScheme name="1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1_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1_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1_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1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2_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ustom Design">
  <a:themeElements>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ustom Design">
  <a:themeElements>
    <a:clrScheme name="4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 2009 - White">
  <a:themeElements>
    <a:clrScheme name="TI 2009 - White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TI 2009 -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I 2009 - White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TI 2009 - White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TI 2009 - White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TI 2009 - White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009 TI - black">
  <a:themeElements>
    <a:clrScheme name="2009 TI - black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fontScheme name="2009 TI - bla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9 TI - black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009 TI - gray">
  <a:themeElements>
    <a:clrScheme name="2009 TI - gray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2009 TI - gra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9 TI - gray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1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ppt/theme/themeOverride2.xml><?xml version="1.0" encoding="utf-8"?>
<a:themeOverride xmlns:a="http://schemas.openxmlformats.org/drawingml/2006/main">
  <a:clrScheme name="TI 2009 - White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emplate>FinalPowerpoint</Template>
  <TotalTime>53510</TotalTime>
  <Words>4496</Words>
  <Application>Microsoft Office PowerPoint</Application>
  <PresentationFormat>On-screen Show (4:3)</PresentationFormat>
  <Paragraphs>702</Paragraphs>
  <Slides>52</Slides>
  <Notes>48</Notes>
  <HiddenSlides>0</HiddenSlides>
  <MMClips>0</MMClips>
  <ScaleCrop>false</ScaleCrop>
  <HeadingPairs>
    <vt:vector size="4" baseType="variant">
      <vt:variant>
        <vt:lpstr>Theme</vt:lpstr>
      </vt:variant>
      <vt:variant>
        <vt:i4>10</vt:i4>
      </vt:variant>
      <vt:variant>
        <vt:lpstr>Slide Titles</vt:lpstr>
      </vt:variant>
      <vt:variant>
        <vt:i4>52</vt:i4>
      </vt:variant>
    </vt:vector>
  </HeadingPairs>
  <TitlesOfParts>
    <vt:vector size="62" baseType="lpstr">
      <vt:lpstr>Custom Design</vt:lpstr>
      <vt:lpstr>1_Custom Design</vt:lpstr>
      <vt:lpstr>1_FinalPowerpoint</vt:lpstr>
      <vt:lpstr>2_Custom Design</vt:lpstr>
      <vt:lpstr>3_Custom Design</vt:lpstr>
      <vt:lpstr>4_Custom Design</vt:lpstr>
      <vt:lpstr>TI 2009 - White</vt:lpstr>
      <vt:lpstr>2009 TI - black</vt:lpstr>
      <vt:lpstr>2009 TI - gray</vt:lpstr>
      <vt:lpstr>2009 TI - red</vt:lpstr>
      <vt:lpstr>Open Event Machine</vt:lpstr>
      <vt:lpstr>Agenda</vt:lpstr>
      <vt:lpstr>What is the Problem?</vt:lpstr>
      <vt:lpstr>Why a New Runtime System?</vt:lpstr>
      <vt:lpstr>Agenda</vt:lpstr>
      <vt:lpstr>Basic job execution is no longer based on threads.  It is now based on events.  Events are a small granularity of execution that include associated data.   Open Event Machine (Open EM) is a centralized runtime system that distributes events between system resources. </vt:lpstr>
      <vt:lpstr>Parallel Processing Events</vt:lpstr>
      <vt:lpstr>Open Event Machine Concept </vt:lpstr>
      <vt:lpstr>The EO and the Event</vt:lpstr>
      <vt:lpstr>Event Processing Life Cycle Concept 1/2</vt:lpstr>
      <vt:lpstr>Event Processing Life Cycle Concept 2/2</vt:lpstr>
      <vt:lpstr>Event Pools</vt:lpstr>
      <vt:lpstr>Flows</vt:lpstr>
      <vt:lpstr> Event Receive Side Dispatcher Function</vt:lpstr>
      <vt:lpstr>The ti_em_dispatch_once Operation</vt:lpstr>
      <vt:lpstr>The Scheduler</vt:lpstr>
      <vt:lpstr>Scheduler and Queues</vt:lpstr>
      <vt:lpstr>Putting It All Together</vt:lpstr>
      <vt:lpstr>Schedule Example 1</vt:lpstr>
      <vt:lpstr>Schedule Example 2</vt:lpstr>
      <vt:lpstr>Schedule Example 3</vt:lpstr>
      <vt:lpstr>Schedule Example 3 – Possible Solution</vt:lpstr>
      <vt:lpstr>Agenda</vt:lpstr>
      <vt:lpstr>TI Implementation Mission Statement</vt:lpstr>
      <vt:lpstr>OpenEM Services</vt:lpstr>
      <vt:lpstr>Event Life Cycle</vt:lpstr>
      <vt:lpstr>Scheduler</vt:lpstr>
      <vt:lpstr>Dispatcher</vt:lpstr>
      <vt:lpstr>Load Balancing</vt:lpstr>
      <vt:lpstr>Memory Architecture </vt:lpstr>
      <vt:lpstr>Seamless Integration</vt:lpstr>
      <vt:lpstr>A Few More Words about OS integration</vt:lpstr>
      <vt:lpstr>Agenda</vt:lpstr>
      <vt:lpstr>TI Example 0</vt:lpstr>
      <vt:lpstr>TI Example Stress Test</vt:lpstr>
      <vt:lpstr>Generic System Configuration</vt:lpstr>
      <vt:lpstr>OpenEM and Navigation Configuration</vt:lpstr>
      <vt:lpstr> TI Example0: Pools, Regions, &amp; Events</vt:lpstr>
      <vt:lpstr>TI Example0: Queues, Firmware &amp; Navigator</vt:lpstr>
      <vt:lpstr>Internal OEM Element Configuration</vt:lpstr>
      <vt:lpstr>Navigation Configuration - Local</vt:lpstr>
      <vt:lpstr>Local Time Configuration</vt:lpstr>
      <vt:lpstr>Agenda</vt:lpstr>
      <vt:lpstr>Send a New Event  Define an Event and Send It</vt:lpstr>
      <vt:lpstr>Receive an Event</vt:lpstr>
      <vt:lpstr>Slide 46</vt:lpstr>
      <vt:lpstr>Agenda</vt:lpstr>
      <vt:lpstr>Micro Benchmarks</vt:lpstr>
      <vt:lpstr>Macro Benchmarks: speedup</vt:lpstr>
      <vt:lpstr>Macro Benchmarks: results</vt:lpstr>
      <vt:lpstr>TI Implementation of OpenEM Benefits</vt:lpstr>
      <vt:lpstr>Thank you!</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Robert J. Hillard</cp:lastModifiedBy>
  <cp:revision>1430</cp:revision>
  <dcterms:created xsi:type="dcterms:W3CDTF">2007-12-19T20:51:45Z</dcterms:created>
  <dcterms:modified xsi:type="dcterms:W3CDTF">2012-10-12T01:13:19Z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ies>
</file>