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8"/>
  </p:notesMasterIdLst>
  <p:sldIdLst>
    <p:sldId id="259" r:id="rId2"/>
    <p:sldId id="260" r:id="rId3"/>
    <p:sldId id="300" r:id="rId4"/>
    <p:sldId id="288" r:id="rId5"/>
    <p:sldId id="275" r:id="rId6"/>
    <p:sldId id="297" r:id="rId7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A0ECF6"/>
    <a:srgbClr val="008000"/>
    <a:srgbClr val="333300"/>
    <a:srgbClr val="009900"/>
    <a:srgbClr val="800000"/>
    <a:srgbClr val="FF79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3D50A2F-ECAF-4466-ADA2-A1AF1E4F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B14AD-DA04-4B94-BB14-59E413373C37}" type="slidenum">
              <a:rPr lang="en-US"/>
              <a:pPr/>
              <a:t>1</a:t>
            </a:fld>
            <a:endParaRPr 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EA4F3-B565-4729-BCBE-103E6D398F85}" type="slidenum">
              <a:rPr lang="en-US"/>
              <a:pPr/>
              <a:t>2</a:t>
            </a:fld>
            <a:endParaRPr lang="en-US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98F30-DEBC-4660-8E78-9BCCE5C17824}" type="slidenum">
              <a:rPr lang="en-US"/>
              <a:pPr/>
              <a:t>3</a:t>
            </a:fld>
            <a:endParaRPr 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5D7AB-72B3-431A-BA2C-1191F781C106}" type="slidenum">
              <a:rPr lang="en-US"/>
              <a:pPr/>
              <a:t>4</a:t>
            </a:fld>
            <a:endParaRPr lang="en-US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4EC34-ADDD-4AB4-A30C-FFB000FE4395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3D8BE-2A09-4EB0-8BD5-37DAB34932AE}" type="slidenum">
              <a:rPr lang="en-US"/>
              <a:pPr/>
              <a:t>6</a:t>
            </a:fld>
            <a:endParaRPr 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prstClr val="black"/>
                </a:solidFill>
                <a:latin typeface="Calibri"/>
                <a:cs typeface="Arial" charset="0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prstClr val="black"/>
                </a:solidFill>
                <a:latin typeface="Calibri"/>
                <a:cs typeface="Arial" charset="0"/>
              </a:rPr>
              <a:t>Development Kit (MCSDK</a:t>
            </a:r>
            <a:r>
              <a:rPr lang="en-US" sz="4400">
                <a:solidFill>
                  <a:prstClr val="black"/>
                </a:solidFill>
                <a:latin typeface="Calibri"/>
                <a:cs typeface="Arial" charset="0"/>
              </a:rPr>
              <a:t>) Training</a:t>
            </a:r>
            <a:endParaRPr lang="en-US" sz="44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41F576-563C-4D8C-9D68-D2863F086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5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PCIE Boot Demo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Eric Ding</a:t>
            </a:r>
          </a:p>
          <a:p>
            <a:pPr>
              <a:defRPr/>
            </a:pPr>
            <a:r>
              <a:rPr lang="en-US"/>
              <a:t>June 30,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indent="-576263">
              <a:tabLst>
                <a:tab pos="8229600" algn="l"/>
              </a:tabLst>
            </a:pPr>
            <a:r>
              <a:rPr lang="en-US" smtClean="0"/>
              <a:t>Overview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mtClean="0"/>
              <a:t>PCIE initialization 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mtClean="0"/>
              <a:t>PCIE boot example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mtClean="0"/>
              <a:t>Linux Host Loader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PCIE Initialization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indent="-576263">
              <a:tabLst>
                <a:tab pos="8229600" algn="l"/>
              </a:tabLst>
            </a:pPr>
            <a:r>
              <a:rPr lang="en-US" sz="2400" smtClean="0"/>
              <a:t>Functions:</a:t>
            </a:r>
            <a:r>
              <a:rPr lang="en-US" smtClean="0"/>
              <a:t> </a:t>
            </a:r>
          </a:p>
          <a:p>
            <a:pPr marL="1314450" lvl="1">
              <a:tabLst>
                <a:tab pos="8229600" algn="l"/>
              </a:tabLst>
            </a:pPr>
            <a:r>
              <a:rPr lang="en-US" sz="2000" smtClean="0"/>
              <a:t>Initialize the PLL</a:t>
            </a:r>
          </a:p>
          <a:p>
            <a:pPr marL="1314450" lvl="1">
              <a:tabLst>
                <a:tab pos="8229600" algn="l"/>
              </a:tabLst>
            </a:pPr>
            <a:r>
              <a:rPr lang="en-US" sz="2000" smtClean="0"/>
              <a:t>Enable PCIE module</a:t>
            </a:r>
          </a:p>
          <a:p>
            <a:pPr marL="1314450" lvl="1">
              <a:tabLst>
                <a:tab pos="8229600" algn="l"/>
              </a:tabLst>
            </a:pPr>
            <a:r>
              <a:rPr lang="en-US" sz="2000" smtClean="0"/>
              <a:t>Configure PCIE registers</a:t>
            </a:r>
          </a:p>
          <a:p>
            <a:pPr marL="1314450" lvl="1">
              <a:tabLst>
                <a:tab pos="8229600" algn="l"/>
              </a:tabLst>
            </a:pPr>
            <a:r>
              <a:rPr lang="en-US" sz="2000" smtClean="0"/>
              <a:t>Monitor the magic address (0x87FFFC) for secondary boot.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z="2400" smtClean="0"/>
              <a:t>Need to run on DSP first</a:t>
            </a:r>
          </a:p>
          <a:p>
            <a:pPr marL="914400" indent="-576263">
              <a:tabLst>
                <a:tab pos="8229600" algn="l"/>
              </a:tabLst>
            </a:pPr>
            <a:r>
              <a:rPr lang="en-US" sz="2400" smtClean="0"/>
              <a:t>Check the successful enumeration </a:t>
            </a:r>
          </a:p>
          <a:p>
            <a:pPr marL="2000250" lvl="3">
              <a:tabLst>
                <a:tab pos="8229600" algn="l"/>
              </a:tabLst>
            </a:pPr>
            <a:r>
              <a:rPr lang="en-US" sz="1800" smtClean="0"/>
              <a:t> </a:t>
            </a:r>
            <a:r>
              <a:rPr lang="en-US" sz="1000" smtClean="0"/>
              <a:t>local-ubuntu:~$ </a:t>
            </a:r>
            <a:r>
              <a:rPr lang="en-US" sz="1000" b="1" i="1" smtClean="0"/>
              <a:t>lspci –n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smtClean="0"/>
              <a:t>00:00.0 0600: 8086:2774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smtClean="0"/>
              <a:t>00:1b.0 0403: 8086:27d8 (rev 01)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smtClean="0"/>
              <a:t>….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smtClean="0"/>
              <a:t>00:1f.3 0c05: 8086:27da (rev 01)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b="1" smtClean="0"/>
              <a:t>01:00.0 0480: 104c:8888 (rev 01)</a:t>
            </a:r>
          </a:p>
          <a:p>
            <a:pPr marL="2000250" lvl="3">
              <a:tabLst>
                <a:tab pos="8229600" algn="l"/>
              </a:tabLst>
            </a:pPr>
            <a:r>
              <a:rPr lang="en-US" sz="1000" smtClean="0"/>
              <a:t>03:00.0 0200: 14e4:1677 (rev 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PCIE boot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“Hello world” example under MCSDK</a:t>
            </a:r>
          </a:p>
          <a:p>
            <a:r>
              <a:rPr lang="en-US" smtClean="0"/>
              <a:t>Convert the ELF out file into header file (data array) to be loaded by Linux host into DSP</a:t>
            </a:r>
          </a:p>
          <a:p>
            <a:r>
              <a:rPr lang="en-US" smtClean="0"/>
              <a:t>View the results via UART (minicom on Linux)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PCIE Linux Host Loader Code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Mapping between PC memory and DSP memory </a:t>
            </a:r>
          </a:p>
          <a:p>
            <a:r>
              <a:rPr lang="en-US" sz="2400" smtClean="0"/>
              <a:t>Configure the PCIE inbound address translation </a:t>
            </a:r>
            <a:endParaRPr lang="en-US" smtClean="0"/>
          </a:p>
          <a:p>
            <a:r>
              <a:rPr lang="en-US" sz="2400" smtClean="0"/>
              <a:t>Provide DSP memory read/write API:</a:t>
            </a:r>
          </a:p>
          <a:p>
            <a:pPr lvl="1"/>
            <a:r>
              <a:rPr lang="en-US" sz="1400" smtClean="0"/>
              <a:t>Uint32 ReadDSPMemory(Uint32 coreNum, Uint32 DSPMemAddr, Uint32 *buffer, Uint32 length)</a:t>
            </a:r>
          </a:p>
          <a:p>
            <a:pPr lvl="1"/>
            <a:r>
              <a:rPr lang="en-US" sz="1400" smtClean="0"/>
              <a:t>Uint32 WriteDSPMemory(Uint32 coreNum, Uint32 DSPMemAddr, Uint32 *buffer, Uint32 length)</a:t>
            </a:r>
          </a:p>
          <a:p>
            <a:r>
              <a:rPr lang="en-US" sz="2400" smtClean="0"/>
              <a:t>Parse the boot example header array to load data into DSP</a:t>
            </a:r>
          </a:p>
          <a:p>
            <a:r>
              <a:rPr lang="en-US" sz="2400" smtClean="0"/>
              <a:t>Write the boot entry address into the magic address on core 0 to jump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Set-up and demo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AMC adaptor card, a TMS320C6678L EVM card, a Linux PC and a UART cable</a:t>
            </a:r>
          </a:p>
          <a:p>
            <a:r>
              <a:rPr lang="en-US" sz="2400" smtClean="0"/>
              <a:t>Write the PCIE init code into NOR, set NOR boot</a:t>
            </a:r>
          </a:p>
          <a:p>
            <a:r>
              <a:rPr lang="en-US" sz="2400" smtClean="0"/>
              <a:t>Compile the Linux host loader code and insert the module into kernel</a:t>
            </a:r>
          </a:p>
          <a:p>
            <a:r>
              <a:rPr lang="en-US" sz="2400" smtClean="0"/>
              <a:t>Expected results:  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6875" y="2952750"/>
            <a:ext cx="32321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267</Words>
  <Application>Microsoft Office PowerPoint</Application>
  <PresentationFormat>On-screen Show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PCIE Boot Demo</vt:lpstr>
      <vt:lpstr>Agenda</vt:lpstr>
      <vt:lpstr>PCIE Initialization</vt:lpstr>
      <vt:lpstr>PCIE boot example</vt:lpstr>
      <vt:lpstr>PCIE Linux Host Loader Code</vt:lpstr>
      <vt:lpstr>Set-up and demo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Johnson</dc:creator>
  <cp:lastModifiedBy>Dan Rinkes</cp:lastModifiedBy>
  <cp:revision>178</cp:revision>
  <dcterms:created xsi:type="dcterms:W3CDTF">2009-02-19T13:52:30Z</dcterms:created>
  <dcterms:modified xsi:type="dcterms:W3CDTF">2012-03-06T20:29:12Z</dcterms:modified>
</cp:coreProperties>
</file>