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43" r:id="rId24"/>
    <p:sldId id="445" r:id="rId25"/>
    <p:sldId id="478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5" autoAdjust="0"/>
    <p:restoredTop sz="95758" autoAdjust="0"/>
  </p:normalViewPr>
  <p:slideViewPr>
    <p:cSldViewPr>
      <p:cViewPr varScale="1">
        <p:scale>
          <a:sx n="104" d="100"/>
          <a:sy n="104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smtClean="0"/>
              <a:t>Multicore Applications</a:t>
            </a:r>
          </a:p>
          <a:p>
            <a:pPr algn="ctr">
              <a:buFont typeface="Arial" charset="0"/>
              <a:buNone/>
            </a:pPr>
            <a:r>
              <a:rPr lang="en-US" dirty="0" smtClean="0"/>
              <a:t>March </a:t>
            </a:r>
            <a:r>
              <a:rPr lang="en-US" dirty="0" smtClean="0"/>
              <a:t>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 dirty="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AIF2, BCP and </a:t>
            </a:r>
            <a:r>
              <a:rPr lang="en-US" sz="1400" dirty="0"/>
              <a:t>FFTC (A and B) 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</a:t>
            </a:r>
            <a:r>
              <a:rPr lang="en-US" sz="1800" dirty="0" smtClean="0"/>
              <a:t>PKTDMA </a:t>
            </a:r>
            <a:r>
              <a:rPr lang="en-US" sz="1800" dirty="0" smtClean="0"/>
              <a:t>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done, the </a:t>
            </a:r>
            <a:r>
              <a:rPr lang="en-US" sz="1800" dirty="0" smtClean="0"/>
              <a:t>PKTDMA </a:t>
            </a:r>
            <a:r>
              <a:rPr lang="en-US" sz="1800" dirty="0" smtClean="0"/>
              <a:t>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A core that receive the descriptor</a:t>
            </a:r>
            <a:r>
              <a:rPr lang="en-US" sz="1800" dirty="0" smtClean="0"/>
              <a:t> </a:t>
            </a:r>
            <a:r>
              <a:rPr lang="en-US" sz="1800" dirty="0" smtClean="0"/>
              <a:t>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(or a peripheral) pushes a descriptor onto a Tx queue of the QMSS </a:t>
            </a:r>
            <a:r>
              <a:rPr lang="en-US" sz="1800" dirty="0" smtClean="0"/>
              <a:t>PKTDMA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</a:t>
            </a:r>
            <a:r>
              <a:rPr lang="en-US" sz="1800" dirty="0" smtClean="0"/>
              <a:t>PKTDMA </a:t>
            </a:r>
            <a:r>
              <a:rPr lang="en-US" sz="1800" dirty="0" smtClean="0"/>
              <a:t>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</a:t>
            </a:r>
            <a:r>
              <a:rPr lang="en-US" sz="1800" dirty="0" smtClean="0"/>
              <a:t>PKTDMA </a:t>
            </a:r>
            <a:r>
              <a:rPr lang="en-US" sz="1800" dirty="0" smtClean="0"/>
              <a:t>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</a:t>
            </a:r>
            <a:r>
              <a:rPr lang="en-US" sz="1800" dirty="0" smtClean="0"/>
              <a:t>PKTDMA </a:t>
            </a:r>
            <a:r>
              <a:rPr lang="en-US" sz="1800" dirty="0" smtClean="0"/>
              <a:t>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picks available descriptor (you can call it a message structure) </a:t>
            </a:r>
            <a:r>
              <a:rPr lang="en-US" sz="2000" dirty="0" smtClean="0"/>
              <a:t> </a:t>
            </a:r>
            <a:r>
              <a:rPr lang="en-US" sz="2400" dirty="0" smtClean="0"/>
              <a:t>that is partially or completely pre-built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1600" dirty="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After usage, the </a:t>
            </a:r>
            <a:r>
              <a:rPr lang="en-US" sz="2000" dirty="0" smtClean="0"/>
              <a:t>receive core</a:t>
            </a:r>
            <a:r>
              <a:rPr lang="en-US" sz="2000" dirty="0" smtClean="0"/>
              <a:t> </a:t>
            </a:r>
            <a:r>
              <a:rPr lang="en-US" sz="2000" dirty="0" smtClean="0"/>
              <a:t>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dirty="0" smtClean="0"/>
              <a:t>Supports multiple users (players)</a:t>
            </a:r>
          </a:p>
          <a:p>
            <a:pPr lvl="1" eaLnBrk="1" hangingPunct="1"/>
            <a:r>
              <a:rPr lang="en-US" sz="2000" dirty="0" smtClean="0"/>
              <a:t>Each core in a multicore system</a:t>
            </a:r>
          </a:p>
          <a:p>
            <a:pPr lvl="1" eaLnBrk="1" hangingPunct="1"/>
            <a:r>
              <a:rPr lang="en-US" sz="2000" dirty="0" smtClean="0"/>
              <a:t>High bit-rate peripherals including SRIO,  AIF2, Network Coprocessor (NETCP), and FFTC</a:t>
            </a:r>
          </a:p>
          <a:p>
            <a:pPr eaLnBrk="1" hangingPunct="1"/>
            <a:r>
              <a:rPr lang="en-US" sz="2400" dirty="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dirty="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dirty="0" smtClean="0"/>
              <a:t>Configuration effort is performed during  initialization</a:t>
            </a:r>
          </a:p>
          <a:p>
            <a:pPr lvl="1" eaLnBrk="1" hangingPunct="1"/>
            <a:r>
              <a:rPr lang="en-US" sz="2000" dirty="0" smtClean="0"/>
              <a:t>Enables short and fast run-time operation</a:t>
            </a: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pdk_C6678_1_0_0_19\packages\ti\drv\exampleProjects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Hardware-based Queue Manager Sub-System (QMSS)</a:t>
            </a:r>
          </a:p>
          <a:p>
            <a:pPr eaLnBrk="1" hangingPunct="1"/>
            <a:r>
              <a:rPr lang="en-US" sz="2400" dirty="0" smtClean="0"/>
              <a:t>Specialized </a:t>
            </a:r>
            <a:r>
              <a:rPr lang="en-US" sz="2400" dirty="0" smtClean="0"/>
              <a:t>Packet DMAs (PKTDMA)</a:t>
            </a:r>
          </a:p>
          <a:p>
            <a:pPr lvl="1" eaLnBrk="1" hangingPunct="1"/>
            <a:r>
              <a:rPr lang="en-US" sz="2000" dirty="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dirty="0" smtClean="0"/>
              <a:t>Multiple copies reside within each user </a:t>
            </a:r>
            <a:r>
              <a:rPr lang="en-US" sz="2000" dirty="0" smtClean="0"/>
              <a:t>(QMSS, SRIO</a:t>
            </a:r>
            <a:r>
              <a:rPr lang="en-US" sz="2000" dirty="0" smtClean="0"/>
              <a:t>, NETCP, AIF2, etc.)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78056</TotalTime>
  <Words>2684</Words>
  <Application>Microsoft Office PowerPoint</Application>
  <PresentationFormat>On-screen Show (4:3)</PresentationFormat>
  <Paragraphs>515</Paragraphs>
  <Slides>44</Slides>
  <Notes>44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KeyStoneOLT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Receive Example</vt:lpstr>
      <vt:lpstr>Core-to-Core (Infrastructure) Example</vt:lpstr>
      <vt:lpstr>How Does it Work During Run Time?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Ran Katzur</cp:lastModifiedBy>
  <cp:revision>1066</cp:revision>
  <cp:lastPrinted>1601-01-01T00:00:00Z</cp:lastPrinted>
  <dcterms:created xsi:type="dcterms:W3CDTF">1601-01-01T00:00:00Z</dcterms:created>
  <dcterms:modified xsi:type="dcterms:W3CDTF">2012-04-09T14:14:48Z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