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30" r:id="rId2"/>
    <p:sldId id="329" r:id="rId3"/>
    <p:sldId id="331" r:id="rId4"/>
    <p:sldId id="298" r:id="rId5"/>
    <p:sldId id="299" r:id="rId6"/>
    <p:sldId id="33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33" r:id="rId17"/>
    <p:sldId id="265" r:id="rId18"/>
    <p:sldId id="266" r:id="rId19"/>
    <p:sldId id="267" r:id="rId20"/>
    <p:sldId id="334" r:id="rId21"/>
    <p:sldId id="264" r:id="rId22"/>
    <p:sldId id="313" r:id="rId23"/>
    <p:sldId id="314" r:id="rId24"/>
    <p:sldId id="315" r:id="rId25"/>
    <p:sldId id="335" r:id="rId26"/>
    <p:sldId id="310" r:id="rId27"/>
    <p:sldId id="336" r:id="rId28"/>
    <p:sldId id="317" r:id="rId29"/>
    <p:sldId id="316" r:id="rId30"/>
    <p:sldId id="337" r:id="rId31"/>
    <p:sldId id="322" r:id="rId32"/>
    <p:sldId id="320" r:id="rId33"/>
    <p:sldId id="328" r:id="rId34"/>
    <p:sldId id="339" r:id="rId35"/>
    <p:sldId id="325" r:id="rId36"/>
    <p:sldId id="340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85" d="100"/>
          <a:sy n="85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1/21/2014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hyperlink" Target="http://e2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br>
              <a:rPr lang="en-US" dirty="0" smtClean="0"/>
            </a:br>
            <a:r>
              <a:rPr lang="en-US" dirty="0" smtClean="0"/>
              <a:t>C66x CorePac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SPRP806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b="4094"/>
          <a:stretch>
            <a:fillRect/>
          </a:stretch>
        </p:blipFill>
        <p:spPr bwMode="auto">
          <a:xfrm>
            <a:off x="533400" y="914400"/>
            <a:ext cx="8100757" cy="533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QMPY32: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DDOTP4H: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DPACKL2: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DAVGU4: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MPYDP: Double-Precision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FMPYDP: Fast Double-Precision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DINTSP: 2-Way SIMD Convert 32-bits Unsigned Integer to Single-Precision Floating Point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stalls the instruction fetch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</a:t>
            </a:r>
            <a:br>
              <a:rPr lang="en-US" dirty="0" smtClean="0"/>
            </a:br>
            <a:r>
              <a:rPr lang="en-US" dirty="0" smtClean="0"/>
              <a:t>Single Instruction Multiple Data (SIMD)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ADDDP: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DADD2: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instruction 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FMPYDP: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QMPY32: 4-Way SIMD Multiply, Packed Signed 32-bit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instruction 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This results in a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ore: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units: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</a:t>
            </a:r>
            <a:br>
              <a:rPr lang="en-US" dirty="0" smtClean="0"/>
            </a:br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each</a:t>
            </a:r>
            <a:br>
              <a:rPr lang="en-US" sz="1600" dirty="0" smtClean="0"/>
            </a:br>
            <a:r>
              <a:rPr lang="en-US" sz="1600" dirty="0" smtClean="0"/>
              <a:t>NOTE: Can be controlled as 2 by 64 if request comes from L1</a:t>
            </a:r>
          </a:p>
          <a:p>
            <a:pPr lvl="2" eaLnBrk="1" hangingPunct="1"/>
            <a:r>
              <a:rPr lang="en-US" sz="1600" dirty="0" smtClean="0"/>
              <a:t>4 program registers, 128 bytes each</a:t>
            </a:r>
          </a:p>
          <a:p>
            <a:pPr lvl="2" eaLnBrk="1" hangingPunct="1"/>
            <a:r>
              <a:rPr lang="en-US" sz="1600" dirty="0" smtClean="0"/>
              <a:t>No hardware coherency</a:t>
            </a:r>
          </a:p>
          <a:p>
            <a:pPr eaLnBrk="1" hangingPunct="1"/>
            <a:r>
              <a:rPr lang="en-US" sz="2400" dirty="0" smtClean="0"/>
              <a:t>Bandwidth management through configurable priority scheme between DSP, IDMA, CFG, and the slave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</a:t>
            </a:r>
            <a:br>
              <a:rPr lang="en-US" dirty="0" smtClean="0"/>
            </a:br>
            <a:r>
              <a:rPr lang="en-US" dirty="0" smtClean="0"/>
              <a:t>Pipeline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fetch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decode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is supported by code generation tools.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the software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 to the SOC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806604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TeraNet</a:t>
            </a:r>
            <a:r>
              <a:rPr lang="en-US" sz="2000" kern="0" dirty="0" smtClean="0">
                <a:latin typeface="+mn-lt"/>
              </a:rPr>
              <a:t> (Switched Central Resource)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memory, and DDR(s)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 translate between physical and logical addresses: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in KeyStone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5052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1429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0668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C66x 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4630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4056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 and then providing a mechanism (e.g., interrupt) for waking up </a:t>
                      </a:r>
                    </a:p>
                    <a:p>
                      <a:r>
                        <a:rPr lang="en-US" baseline="0" dirty="0" smtClean="0"/>
                        <a:t>NOTE: External 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– retention until access algorithm is used 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– the same as L1D 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C66x 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 and Trace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CorePac 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Trace Buffer (4K 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(Advanced Event Triggering)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</a:t>
            </a:r>
            <a:br>
              <a:rPr lang="en-US" dirty="0" smtClean="0"/>
            </a:b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C66x CorePac User’s Guide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56466"/>
            <a:ext cx="3527425" cy="554619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  <a:buSzPct val="100000"/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84006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 DSP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units: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set:</a:t>
            </a:r>
          </a:p>
          <a:p>
            <a:pPr lvl="1"/>
            <a:r>
              <a:rPr lang="en-US" sz="2000" dirty="0" smtClean="0"/>
              <a:t>Fixed-point and floating-point 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(32 bit), Compact </a:t>
            </a:r>
            <a:br>
              <a:rPr lang="en-US" sz="2000" dirty="0" smtClean="0"/>
            </a:br>
            <a:r>
              <a:rPr lang="en-US" sz="2000" dirty="0" smtClean="0"/>
              <a:t>(16 bit), and mixed instruction modes 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1504</Words>
  <Application>Microsoft Office PowerPoint</Application>
  <PresentationFormat>On-screen Show (4:3)</PresentationFormat>
  <Paragraphs>423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Features: Single Instruction Multiple Data (SIMD)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Power Management</vt:lpstr>
      <vt:lpstr>C66x Core Power Down Controller</vt:lpstr>
      <vt:lpstr>Debug and Trace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378</cp:revision>
  <dcterms:created xsi:type="dcterms:W3CDTF">2011-10-05T14:30:29Z</dcterms:created>
  <dcterms:modified xsi:type="dcterms:W3CDTF">2014-01-21T13:40:24Z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7827E646-B1C1-4499-BF7D-BF220E8D2998</vt:lpwstr>
  </property>
  <property fmtid="{D5CDD505-2E9C-101B-9397-08002B2CF9AE}" pid="5" name="ArticulateProjectFull">
    <vt:lpwstr>C:\TEMP\TEMPLATE CONVERSION\KeyStone C66x CorePac.ppta</vt:lpwstr>
  </property>
</Properties>
</file>