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843F-35AE-4465-813A-5DD03C17DB3D}" type="datetimeFigureOut">
              <a:rPr lang="en-US" smtClean="0"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A4C1-E7C4-400B-B2AB-56EA44C1C56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  Interrupts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IPC registers 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229600" cy="437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CorePac Primary Interrupts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124 events + 4 combined events</a:t>
            </a:r>
          </a:p>
          <a:p>
            <a:r>
              <a:rPr lang="en-US" sz="2800" dirty="0" smtClean="0"/>
              <a:t>Event number 20 – SRIO, event 17 – PCIe, IPC event </a:t>
            </a:r>
          </a:p>
          <a:p>
            <a:r>
              <a:rPr lang="en-US" sz="2800" dirty="0" smtClean="0"/>
              <a:t>42 events from the device interrupt controllers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ARM CorePac Primary Interrupts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</a:t>
            </a:r>
            <a:r>
              <a:rPr lang="en-US" sz="2800" smtClean="0"/>
              <a:t>IPC events</a:t>
            </a:r>
          </a:p>
          <a:p>
            <a:r>
              <a:rPr lang="en-US" sz="2800" dirty="0" smtClean="0"/>
              <a:t>4 PCIe legacy interrupts</a:t>
            </a:r>
          </a:p>
          <a:p>
            <a:r>
              <a:rPr lang="en-US" sz="2800" dirty="0" smtClean="0"/>
              <a:t>8 PCIe MSI interrupts</a:t>
            </a:r>
          </a:p>
          <a:p>
            <a:r>
              <a:rPr lang="en-US" sz="2800" dirty="0" smtClean="0"/>
              <a:t>24 SRIO interrupts</a:t>
            </a:r>
          </a:p>
          <a:p>
            <a:r>
              <a:rPr lang="en-US" sz="2800" dirty="0" smtClean="0"/>
              <a:t>8 interrupts from each EDMA controller (5)</a:t>
            </a:r>
          </a:p>
          <a:p>
            <a:r>
              <a:rPr lang="en-US" sz="2800" dirty="0" smtClean="0"/>
              <a:t>32 interrupts from the device interrupt controllers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CorePac Secondary Interrupts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474 secondary events </a:t>
            </a:r>
          </a:p>
          <a:p>
            <a:pPr lvl="1"/>
            <a:r>
              <a:rPr lang="en-US" sz="2400" dirty="0" smtClean="0"/>
              <a:t>8 from each EDMA controller (5)</a:t>
            </a:r>
          </a:p>
          <a:p>
            <a:pPr lvl="1"/>
            <a:r>
              <a:rPr lang="en-US" sz="2400" dirty="0" smtClean="0"/>
              <a:t>4 PCIe legacy interrupts</a:t>
            </a:r>
          </a:p>
          <a:p>
            <a:pPr lvl="1"/>
            <a:r>
              <a:rPr lang="en-US" sz="2400" dirty="0" smtClean="0"/>
              <a:t>4 PCIe MSI interrupts</a:t>
            </a:r>
          </a:p>
          <a:p>
            <a:pPr lvl="1"/>
            <a:r>
              <a:rPr lang="en-US" sz="2400" dirty="0" smtClean="0"/>
              <a:t>20 SRIO interrupts</a:t>
            </a:r>
          </a:p>
          <a:p>
            <a:pPr lvl="1"/>
            <a:r>
              <a:rPr lang="en-US" sz="2400" dirty="0" smtClean="0"/>
              <a:t>2 Hyperlink interrupts (0 and 1)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 and Hyperlink Interrupts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479 secondary events </a:t>
            </a:r>
          </a:p>
          <a:p>
            <a:pPr lvl="1"/>
            <a:r>
              <a:rPr lang="en-US" sz="2400" dirty="0" smtClean="0"/>
              <a:t>24 SRIO interrupts</a:t>
            </a:r>
          </a:p>
          <a:p>
            <a:pPr lvl="1"/>
            <a:r>
              <a:rPr lang="en-US" sz="2400" dirty="0" smtClean="0"/>
              <a:t>2 Hyperlink interrupts</a:t>
            </a:r>
          </a:p>
          <a:p>
            <a:pPr lvl="1"/>
            <a:r>
              <a:rPr lang="en-US" sz="2400" dirty="0" smtClean="0"/>
              <a:t>8 IPC interrupt generations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KeyStone II  Interrupts </vt:lpstr>
      <vt:lpstr>IPC registers </vt:lpstr>
      <vt:lpstr>C66 CorePac Primary Interrupts</vt:lpstr>
      <vt:lpstr>ARM CorePac Primary Interrupts</vt:lpstr>
      <vt:lpstr>C66 CorePac Secondary Interrupts</vt:lpstr>
      <vt:lpstr>EDMA  and Hyperlink Interrupts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II  Interrupts</dc:title>
  <dc:creator>Ran Katzur</dc:creator>
  <cp:lastModifiedBy>Ran Katzur</cp:lastModifiedBy>
  <cp:revision>7</cp:revision>
  <dcterms:created xsi:type="dcterms:W3CDTF">2013-07-01T16:57:45Z</dcterms:created>
  <dcterms:modified xsi:type="dcterms:W3CDTF">2013-07-01T18:00:26Z</dcterms:modified>
</cp:coreProperties>
</file>