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80" r:id="rId6"/>
    <p:sldId id="281" r:id="rId7"/>
    <p:sldId id="282" r:id="rId8"/>
    <p:sldId id="283" r:id="rId9"/>
    <p:sldId id="284" r:id="rId10"/>
    <p:sldId id="287" r:id="rId11"/>
    <p:sldId id="286" r:id="rId12"/>
    <p:sldId id="285" r:id="rId13"/>
    <p:sldId id="260" r:id="rId14"/>
    <p:sldId id="263" r:id="rId15"/>
    <p:sldId id="262" r:id="rId16"/>
    <p:sldId id="261" r:id="rId17"/>
    <p:sldId id="264" r:id="rId18"/>
    <p:sldId id="265" r:id="rId19"/>
    <p:sldId id="266" r:id="rId20"/>
    <p:sldId id="270" r:id="rId21"/>
    <p:sldId id="269" r:id="rId22"/>
    <p:sldId id="268" r:id="rId23"/>
    <p:sldId id="267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B927-4914-4C31-98E1-CC8AFD4E5549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C110-93A4-40DE-BE22-85D21DB84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II - Connectivity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7239000" cy="28956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Description of internal connectivity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Teranet bridges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Set Teranet priorities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371601" y="0"/>
          <a:ext cx="5849938" cy="7570920"/>
        </p:xfrm>
        <a:graphic>
          <a:graphicData uri="http://schemas.openxmlformats.org/presentationml/2006/ole">
            <p:oleObj spid="_x0000_s4098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371601" y="-712920"/>
          <a:ext cx="5849938" cy="7570920"/>
        </p:xfrm>
        <a:graphic>
          <a:graphicData uri="http://schemas.openxmlformats.org/presentationml/2006/ole">
            <p:oleObj spid="_x0000_s5122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066800" y="-228600"/>
          <a:ext cx="6154738" cy="7965389"/>
        </p:xfrm>
        <a:graphic>
          <a:graphicData uri="http://schemas.openxmlformats.org/presentationml/2006/ole">
            <p:oleObj spid="_x0000_s6146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276225"/>
            <a:ext cx="8543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400800" cy="638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23825"/>
            <a:ext cx="6915150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591425" cy="683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653047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39300" cy="73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8658225" cy="616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Internal Buses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Configuration </a:t>
            </a:r>
            <a:r>
              <a:rPr lang="en-US" dirty="0"/>
              <a:t>T</a:t>
            </a:r>
            <a:r>
              <a:rPr lang="en-US" dirty="0" smtClean="0"/>
              <a:t>eranet</a:t>
            </a:r>
          </a:p>
          <a:p>
            <a:r>
              <a:rPr lang="en-US" dirty="0" smtClean="0"/>
              <a:t>Data Teranet</a:t>
            </a:r>
          </a:p>
          <a:p>
            <a:pPr lvl="1"/>
            <a:r>
              <a:rPr lang="en-US" dirty="0" smtClean="0"/>
              <a:t>We concentrate on the Data Teranet</a:t>
            </a:r>
          </a:p>
          <a:p>
            <a:r>
              <a:rPr lang="en-US" dirty="0" smtClean="0"/>
              <a:t>Masters and Slaves</a:t>
            </a:r>
          </a:p>
          <a:p>
            <a:pPr lvl="1"/>
            <a:r>
              <a:rPr lang="en-US" dirty="0" smtClean="0"/>
              <a:t>Masters can initiate transfer (put address on the address bus)</a:t>
            </a:r>
          </a:p>
          <a:p>
            <a:pPr lvl="2"/>
            <a:r>
              <a:rPr lang="en-US" dirty="0" smtClean="0"/>
              <a:t>No contention on a master</a:t>
            </a:r>
          </a:p>
          <a:p>
            <a:pPr lvl="1"/>
            <a:r>
              <a:rPr lang="en-US" dirty="0" smtClean="0"/>
              <a:t>Slaves respond to master requests</a:t>
            </a:r>
          </a:p>
          <a:p>
            <a:pPr lvl="2"/>
            <a:r>
              <a:rPr lang="en-US" dirty="0" smtClean="0"/>
              <a:t>Slaves may have multiple requests from multiple masters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210425" cy="644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209" y="1143000"/>
            <a:ext cx="6669180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381000"/>
            <a:ext cx="9553575" cy="697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14400"/>
            <a:ext cx="66103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Priorities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From the User’s Guide:</a:t>
            </a:r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2552700"/>
            <a:ext cx="82200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219200"/>
            <a:ext cx="9001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076084"/>
            <a:ext cx="7648575" cy="513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7" y="2205831"/>
            <a:ext cx="81629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591425" cy="545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PCIe Priority Register</a:t>
            </a:r>
            <a:endParaRPr 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26830"/>
            <a:ext cx="7953374" cy="577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8858250" cy="6496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(1/3)</a:t>
            </a:r>
            <a:endParaRPr 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676400"/>
            <a:ext cx="8801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(2/3)</a:t>
            </a:r>
            <a:endParaRPr 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1114425"/>
            <a:ext cx="90392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smtClean="0"/>
              <a:t>SRIO </a:t>
            </a:r>
            <a:r>
              <a:rPr lang="en-US" sz="3600" dirty="0" smtClean="0"/>
              <a:t>Priority Register  (3/3)</a:t>
            </a:r>
            <a:endParaRPr 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2362200"/>
            <a:ext cx="8867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971550"/>
            <a:ext cx="80962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25459"/>
            <a:ext cx="8243888" cy="55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II MSMC interfaces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</a:t>
            </a:r>
            <a:r>
              <a:rPr lang="en-US" sz="3600" smtClean="0"/>
              <a:t>SRAM Banks (4x32)</a:t>
            </a:r>
            <a:endParaRPr 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6338888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7800" y="-703788"/>
          <a:ext cx="5773738" cy="7472304"/>
        </p:xfrm>
        <a:graphic>
          <a:graphicData uri="http://schemas.openxmlformats.org/presentationml/2006/ole">
            <p:oleObj spid="_x0000_s1026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295401" y="-811537"/>
          <a:ext cx="5926138" cy="7669537"/>
        </p:xfrm>
        <a:graphic>
          <a:graphicData uri="http://schemas.openxmlformats.org/presentationml/2006/ole">
            <p:oleObj spid="_x0000_s2050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7801" y="-614303"/>
          <a:ext cx="5773738" cy="7472303"/>
        </p:xfrm>
        <a:graphic>
          <a:graphicData uri="http://schemas.openxmlformats.org/presentationml/2006/ole">
            <p:oleObj spid="_x0000_s3074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105</Words>
  <Application>Microsoft Office PowerPoint</Application>
  <PresentationFormat>On-screen Show (4:3)</PresentationFormat>
  <Paragraphs>25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Adobe Acrobat Document</vt:lpstr>
      <vt:lpstr>KeyStone II - Connectivity</vt:lpstr>
      <vt:lpstr>Internal Buses</vt:lpstr>
      <vt:lpstr>Slide 3</vt:lpstr>
      <vt:lpstr>Slide 4</vt:lpstr>
      <vt:lpstr>KeyStone II MSMC interfaces</vt:lpstr>
      <vt:lpstr>MSMC SRAM Banks (4x32)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Priorities</vt:lpstr>
      <vt:lpstr>DSP Priorities</vt:lpstr>
      <vt:lpstr>DSP Priorities</vt:lpstr>
      <vt:lpstr>Hyperlink Priority Register</vt:lpstr>
      <vt:lpstr>Hyperlink Priority Register</vt:lpstr>
      <vt:lpstr>PCIe Priority Register</vt:lpstr>
      <vt:lpstr>SRIO Priority Register  (1/3)</vt:lpstr>
      <vt:lpstr>SRIO Priority Register  (2/3)</vt:lpstr>
      <vt:lpstr>SRIO Priority Register  (3/3)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II - Connectivity</dc:title>
  <dc:creator>Ran Katzur</dc:creator>
  <cp:lastModifiedBy>Ran Katzur</cp:lastModifiedBy>
  <cp:revision>19</cp:revision>
  <dcterms:created xsi:type="dcterms:W3CDTF">2013-07-01T12:54:11Z</dcterms:created>
  <dcterms:modified xsi:type="dcterms:W3CDTF">2013-07-01T18:55:18Z</dcterms:modified>
</cp:coreProperties>
</file>