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4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7A5A4-F66B-4A06-9CD7-00C990F38461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E2812-FED7-49AD-BD12-237CFB05F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E2812-FED7-49AD-BD12-237CFB05F0F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E2812-FED7-49AD-BD12-237CFB05F0F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E2812-FED7-49AD-BD12-237CFB05F0F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E2812-FED7-49AD-BD12-237CFB05F0F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E2812-FED7-49AD-BD12-237CFB05F0F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E2812-FED7-49AD-BD12-237CFB05F0F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Multicore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Applications Training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vance Organizer Between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0362"/>
            <a:ext cx="4040188" cy="4694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0362"/>
            <a:ext cx="4041775" cy="4694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Left Corner Title w/ tex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405897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+mn-lt"/>
                <a:cs typeface="+mn-cs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+mn-lt"/>
                <a:cs typeface="+mn-cs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Cache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C66x Cache Details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914400" y="990600"/>
          <a:ext cx="73059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013"/>
                <a:gridCol w="1295146"/>
                <a:gridCol w="1791589"/>
                <a:gridCol w="233724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L1P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L1D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Direct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2-Way SA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4-Way SA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Allocate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Read </a:t>
                      </a:r>
                      <a:r>
                        <a:rPr lang="en-US" sz="1400" dirty="0" err="1" smtClean="0"/>
                        <a:t>Alloc</a:t>
                      </a:r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Read </a:t>
                      </a:r>
                      <a:r>
                        <a:rPr lang="en-US" sz="1400" dirty="0" err="1" smtClean="0"/>
                        <a:t>Alloc,Write</a:t>
                      </a:r>
                      <a:r>
                        <a:rPr lang="en-US" sz="1400" dirty="0" smtClean="0"/>
                        <a:t> Back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Read+Write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Alloc</a:t>
                      </a:r>
                      <a:r>
                        <a:rPr lang="en-US" sz="1400" dirty="0" smtClean="0"/>
                        <a:t>, Write Back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Access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Cycle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Cycle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Capacity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4, </a:t>
                      </a:r>
                      <a:r>
                        <a:rPr lang="en-US" sz="1400" baseline="0" dirty="0" smtClean="0"/>
                        <a:t>8, 16, 32 Kb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4, </a:t>
                      </a:r>
                      <a:r>
                        <a:rPr lang="en-US" sz="1400" baseline="0" dirty="0" smtClean="0"/>
                        <a:t>8, 16, 32 Kb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32, 64, 128, 256 Kb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Line Size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32 bytes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64 bytes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128 bytes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Ext. </a:t>
                      </a:r>
                      <a:r>
                        <a:rPr lang="en-US" sz="1400" dirty="0" err="1" smtClean="0"/>
                        <a:t>Mem</a:t>
                      </a:r>
                      <a:r>
                        <a:rPr lang="en-US" sz="1400" dirty="0" smtClean="0"/>
                        <a:t>. </a:t>
                      </a:r>
                      <a:r>
                        <a:rPr lang="en-US" sz="1400" dirty="0" err="1" smtClean="0"/>
                        <a:t>Cacheability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Always</a:t>
                      </a:r>
                      <a:r>
                        <a:rPr lang="en-US" sz="1400" baseline="0" dirty="0" smtClean="0"/>
                        <a:t> Cached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Configurable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Configurable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L1P Line Size Example</a:t>
            </a:r>
            <a:endParaRPr lang="en-US" dirty="0"/>
          </a:p>
        </p:txBody>
      </p:sp>
      <p:sp>
        <p:nvSpPr>
          <p:cNvPr id="278" name="TextBox 277"/>
          <p:cNvSpPr txBox="1"/>
          <p:nvPr/>
        </p:nvSpPr>
        <p:spPr>
          <a:xfrm>
            <a:off x="6172200" y="1143001"/>
            <a:ext cx="297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L1P - 4 KB Direct Mapped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32-Byte Line Size 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32 Byte Memory “lines” 4 KB apart will share the same cache line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58" name="TextBox 857"/>
          <p:cNvSpPr txBox="1"/>
          <p:nvPr/>
        </p:nvSpPr>
        <p:spPr>
          <a:xfrm>
            <a:off x="228600" y="1191161"/>
            <a:ext cx="838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0x80000000</a:t>
            </a:r>
          </a:p>
          <a:p>
            <a:pPr algn="r"/>
            <a:r>
              <a:rPr lang="en-US" sz="1000" dirty="0" smtClean="0"/>
              <a:t>0x80000020</a:t>
            </a:r>
          </a:p>
          <a:p>
            <a:pPr algn="r"/>
            <a:r>
              <a:rPr lang="en-US" sz="1000" dirty="0" smtClean="0"/>
              <a:t>0x80000040</a:t>
            </a:r>
          </a:p>
          <a:p>
            <a:pPr algn="r"/>
            <a:r>
              <a:rPr lang="en-US" sz="1000" dirty="0" smtClean="0"/>
              <a:t>0x80000060</a:t>
            </a:r>
          </a:p>
          <a:p>
            <a:pPr algn="r"/>
            <a:r>
              <a:rPr lang="en-US" sz="1000" dirty="0" smtClean="0"/>
              <a:t>0x80000080</a:t>
            </a:r>
          </a:p>
          <a:p>
            <a:pPr algn="r"/>
            <a:r>
              <a:rPr lang="en-US" sz="1000" dirty="0" smtClean="0"/>
              <a:t>0x800000A0</a:t>
            </a:r>
          </a:p>
          <a:p>
            <a:pPr algn="r"/>
            <a:r>
              <a:rPr lang="en-US" sz="1000" dirty="0" smtClean="0"/>
              <a:t>0x800000C0</a:t>
            </a:r>
          </a:p>
          <a:p>
            <a:pPr algn="r"/>
            <a:r>
              <a:rPr lang="en-US" sz="1000" dirty="0" smtClean="0"/>
              <a:t>0x800000E0</a:t>
            </a:r>
          </a:p>
        </p:txBody>
      </p:sp>
      <p:sp>
        <p:nvSpPr>
          <p:cNvPr id="1179" name="TextBox 1178"/>
          <p:cNvSpPr txBox="1"/>
          <p:nvPr/>
        </p:nvSpPr>
        <p:spPr>
          <a:xfrm>
            <a:off x="228600" y="2895600"/>
            <a:ext cx="838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0x80001000</a:t>
            </a:r>
          </a:p>
          <a:p>
            <a:pPr algn="r"/>
            <a:r>
              <a:rPr lang="en-US" sz="1000" dirty="0" smtClean="0"/>
              <a:t>0x80001020</a:t>
            </a:r>
          </a:p>
          <a:p>
            <a:pPr algn="r"/>
            <a:r>
              <a:rPr lang="en-US" sz="1000" dirty="0" smtClean="0"/>
              <a:t>0x80001040</a:t>
            </a:r>
          </a:p>
          <a:p>
            <a:pPr algn="r"/>
            <a:r>
              <a:rPr lang="en-US" sz="1000" dirty="0" smtClean="0"/>
              <a:t>0x80001060</a:t>
            </a:r>
          </a:p>
          <a:p>
            <a:pPr algn="r"/>
            <a:r>
              <a:rPr lang="en-US" sz="1000" dirty="0" smtClean="0"/>
              <a:t>0x80001080</a:t>
            </a:r>
          </a:p>
          <a:p>
            <a:pPr algn="r"/>
            <a:r>
              <a:rPr lang="en-US" sz="1000" dirty="0" smtClean="0"/>
              <a:t>0x800010A0</a:t>
            </a:r>
          </a:p>
          <a:p>
            <a:pPr algn="r"/>
            <a:r>
              <a:rPr lang="en-US" sz="1000" dirty="0" smtClean="0"/>
              <a:t>0x800010C0</a:t>
            </a:r>
          </a:p>
          <a:p>
            <a:pPr algn="r"/>
            <a:r>
              <a:rPr lang="en-US" sz="1000" dirty="0" smtClean="0"/>
              <a:t>0x800010E0</a:t>
            </a:r>
          </a:p>
        </p:txBody>
      </p:sp>
      <p:sp>
        <p:nvSpPr>
          <p:cNvPr id="1180" name="Freeform 1179"/>
          <p:cNvSpPr/>
          <p:nvPr/>
        </p:nvSpPr>
        <p:spPr>
          <a:xfrm>
            <a:off x="1176470" y="2590800"/>
            <a:ext cx="347530" cy="205099"/>
          </a:xfrm>
          <a:custGeom>
            <a:avLst/>
            <a:gdLst>
              <a:gd name="connsiteX0" fmla="*/ 222191 w 347530"/>
              <a:gd name="connsiteY0" fmla="*/ 0 h 205099"/>
              <a:gd name="connsiteX1" fmla="*/ 17092 w 347530"/>
              <a:gd name="connsiteY1" fmla="*/ 85458 h 205099"/>
              <a:gd name="connsiteX2" fmla="*/ 324741 w 347530"/>
              <a:gd name="connsiteY2" fmla="*/ 128187 h 205099"/>
              <a:gd name="connsiteX3" fmla="*/ 153825 w 347530"/>
              <a:gd name="connsiteY3" fmla="*/ 205099 h 20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530" h="205099">
                <a:moveTo>
                  <a:pt x="222191" y="0"/>
                </a:moveTo>
                <a:cubicBezTo>
                  <a:pt x="111095" y="32046"/>
                  <a:pt x="0" y="64093"/>
                  <a:pt x="17092" y="85458"/>
                </a:cubicBezTo>
                <a:cubicBezTo>
                  <a:pt x="34184" y="106823"/>
                  <a:pt x="301952" y="108247"/>
                  <a:pt x="324741" y="128187"/>
                </a:cubicBezTo>
                <a:cubicBezTo>
                  <a:pt x="347530" y="148127"/>
                  <a:pt x="250677" y="176613"/>
                  <a:pt x="153825" y="20509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Freeform 1180"/>
          <p:cNvSpPr/>
          <p:nvPr/>
        </p:nvSpPr>
        <p:spPr>
          <a:xfrm>
            <a:off x="2649670" y="2590800"/>
            <a:ext cx="347530" cy="205099"/>
          </a:xfrm>
          <a:custGeom>
            <a:avLst/>
            <a:gdLst>
              <a:gd name="connsiteX0" fmla="*/ 222191 w 347530"/>
              <a:gd name="connsiteY0" fmla="*/ 0 h 205099"/>
              <a:gd name="connsiteX1" fmla="*/ 17092 w 347530"/>
              <a:gd name="connsiteY1" fmla="*/ 85458 h 205099"/>
              <a:gd name="connsiteX2" fmla="*/ 324741 w 347530"/>
              <a:gd name="connsiteY2" fmla="*/ 128187 h 205099"/>
              <a:gd name="connsiteX3" fmla="*/ 153825 w 347530"/>
              <a:gd name="connsiteY3" fmla="*/ 205099 h 20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530" h="205099">
                <a:moveTo>
                  <a:pt x="222191" y="0"/>
                </a:moveTo>
                <a:cubicBezTo>
                  <a:pt x="111095" y="32046"/>
                  <a:pt x="0" y="64093"/>
                  <a:pt x="17092" y="85458"/>
                </a:cubicBezTo>
                <a:cubicBezTo>
                  <a:pt x="34184" y="106823"/>
                  <a:pt x="301952" y="108247"/>
                  <a:pt x="324741" y="128187"/>
                </a:cubicBezTo>
                <a:cubicBezTo>
                  <a:pt x="347530" y="148127"/>
                  <a:pt x="250677" y="176613"/>
                  <a:pt x="153825" y="20509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2" name="Freeform 1181"/>
          <p:cNvSpPr/>
          <p:nvPr/>
        </p:nvSpPr>
        <p:spPr>
          <a:xfrm>
            <a:off x="4122870" y="2590800"/>
            <a:ext cx="347530" cy="205099"/>
          </a:xfrm>
          <a:custGeom>
            <a:avLst/>
            <a:gdLst>
              <a:gd name="connsiteX0" fmla="*/ 222191 w 347530"/>
              <a:gd name="connsiteY0" fmla="*/ 0 h 205099"/>
              <a:gd name="connsiteX1" fmla="*/ 17092 w 347530"/>
              <a:gd name="connsiteY1" fmla="*/ 85458 h 205099"/>
              <a:gd name="connsiteX2" fmla="*/ 324741 w 347530"/>
              <a:gd name="connsiteY2" fmla="*/ 128187 h 205099"/>
              <a:gd name="connsiteX3" fmla="*/ 153825 w 347530"/>
              <a:gd name="connsiteY3" fmla="*/ 205099 h 20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530" h="205099">
                <a:moveTo>
                  <a:pt x="222191" y="0"/>
                </a:moveTo>
                <a:cubicBezTo>
                  <a:pt x="111095" y="32046"/>
                  <a:pt x="0" y="64093"/>
                  <a:pt x="17092" y="85458"/>
                </a:cubicBezTo>
                <a:cubicBezTo>
                  <a:pt x="34184" y="106823"/>
                  <a:pt x="301952" y="108247"/>
                  <a:pt x="324741" y="128187"/>
                </a:cubicBezTo>
                <a:cubicBezTo>
                  <a:pt x="347530" y="148127"/>
                  <a:pt x="250677" y="176613"/>
                  <a:pt x="153825" y="20509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Freeform 1182"/>
          <p:cNvSpPr/>
          <p:nvPr/>
        </p:nvSpPr>
        <p:spPr>
          <a:xfrm>
            <a:off x="5596070" y="2590800"/>
            <a:ext cx="347530" cy="205099"/>
          </a:xfrm>
          <a:custGeom>
            <a:avLst/>
            <a:gdLst>
              <a:gd name="connsiteX0" fmla="*/ 222191 w 347530"/>
              <a:gd name="connsiteY0" fmla="*/ 0 h 205099"/>
              <a:gd name="connsiteX1" fmla="*/ 17092 w 347530"/>
              <a:gd name="connsiteY1" fmla="*/ 85458 h 205099"/>
              <a:gd name="connsiteX2" fmla="*/ 324741 w 347530"/>
              <a:gd name="connsiteY2" fmla="*/ 128187 h 205099"/>
              <a:gd name="connsiteX3" fmla="*/ 153825 w 347530"/>
              <a:gd name="connsiteY3" fmla="*/ 205099 h 20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530" h="205099">
                <a:moveTo>
                  <a:pt x="222191" y="0"/>
                </a:moveTo>
                <a:cubicBezTo>
                  <a:pt x="111095" y="32046"/>
                  <a:pt x="0" y="64093"/>
                  <a:pt x="17092" y="85458"/>
                </a:cubicBezTo>
                <a:cubicBezTo>
                  <a:pt x="34184" y="106823"/>
                  <a:pt x="301952" y="108247"/>
                  <a:pt x="324741" y="128187"/>
                </a:cubicBezTo>
                <a:cubicBezTo>
                  <a:pt x="347530" y="148127"/>
                  <a:pt x="250677" y="176613"/>
                  <a:pt x="153825" y="20509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36" name="Group 1735"/>
          <p:cNvGrpSpPr/>
          <p:nvPr/>
        </p:nvGrpSpPr>
        <p:grpSpPr>
          <a:xfrm>
            <a:off x="1143000" y="1219200"/>
            <a:ext cx="4876800" cy="152400"/>
            <a:chOff x="609600" y="4724400"/>
            <a:chExt cx="4876800" cy="152400"/>
          </a:xfrm>
        </p:grpSpPr>
        <p:sp>
          <p:nvSpPr>
            <p:cNvPr id="1737" name="Rectangle 1736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8" name="Rectangle 1737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9" name="Rectangle 1738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0" name="Rectangle 1739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1" name="Rectangle 1740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2" name="Rectangle 1741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3" name="Rectangle 1742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4" name="Rectangle 1743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5" name="Rectangle 1744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6" name="Rectangle 1745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7" name="Rectangle 1746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8" name="Rectangle 1747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9" name="Rectangle 1748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0" name="Rectangle 1749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1" name="Rectangle 1750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2" name="Rectangle 1751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3" name="Rectangle 1752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4" name="Rectangle 1753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5" name="Rectangle 1754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6" name="Rectangle 1755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7" name="Rectangle 1756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8" name="Rectangle 1757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9" name="Rectangle 1758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0" name="Rectangle 1759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1" name="Rectangle 1760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2" name="Rectangle 1761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3" name="Rectangle 1762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4" name="Rectangle 1763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5" name="Rectangle 1764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6" name="Rectangle 1765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7" name="Rectangle 1766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8" name="Rectangle 1767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9" name="Group 1768"/>
          <p:cNvGrpSpPr/>
          <p:nvPr/>
        </p:nvGrpSpPr>
        <p:grpSpPr>
          <a:xfrm>
            <a:off x="1143000" y="1371600"/>
            <a:ext cx="4876800" cy="152400"/>
            <a:chOff x="609600" y="4724400"/>
            <a:chExt cx="4876800" cy="152400"/>
          </a:xfrm>
        </p:grpSpPr>
        <p:sp>
          <p:nvSpPr>
            <p:cNvPr id="1770" name="Rectangle 1769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1" name="Rectangle 1770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2" name="Rectangle 1771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3" name="Rectangle 1772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4" name="Rectangle 1773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5" name="Rectangle 1774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6" name="Rectangle 1775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7" name="Rectangle 1776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8" name="Rectangle 1777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9" name="Rectangle 1778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0" name="Rectangle 1779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1" name="Rectangle 1780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2" name="Rectangle 1781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3" name="Rectangle 1782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4" name="Rectangle 1783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5" name="Rectangle 1784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6" name="Rectangle 1785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7" name="Rectangle 1786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8" name="Rectangle 1787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9" name="Rectangle 1788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0" name="Rectangle 1789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1" name="Rectangle 1790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2" name="Rectangle 1791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3" name="Rectangle 1792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4" name="Rectangle 1793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5" name="Rectangle 1794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6" name="Rectangle 1795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7" name="Rectangle 1796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8" name="Rectangle 1797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9" name="Rectangle 1798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0" name="Rectangle 1799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1" name="Rectangle 1800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2" name="Group 1801"/>
          <p:cNvGrpSpPr/>
          <p:nvPr/>
        </p:nvGrpSpPr>
        <p:grpSpPr>
          <a:xfrm>
            <a:off x="1143000" y="1524000"/>
            <a:ext cx="4876800" cy="152400"/>
            <a:chOff x="609600" y="4724400"/>
            <a:chExt cx="4876800" cy="152400"/>
          </a:xfrm>
        </p:grpSpPr>
        <p:sp>
          <p:nvSpPr>
            <p:cNvPr id="1803" name="Rectangle 1802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4" name="Rectangle 1803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5" name="Rectangle 1804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6" name="Rectangle 1805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7" name="Rectangle 1806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8" name="Rectangle 1807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9" name="Rectangle 1808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0" name="Rectangle 1809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1" name="Rectangle 1810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2" name="Rectangle 1811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3" name="Rectangle 1812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4" name="Rectangle 1813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5" name="Rectangle 1814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6" name="Rectangle 1815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7" name="Rectangle 1816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8" name="Rectangle 1817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9" name="Rectangle 1818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0" name="Rectangle 1819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1" name="Rectangle 1820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2" name="Rectangle 1821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3" name="Rectangle 1822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4" name="Rectangle 1823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5" name="Rectangle 1824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6" name="Rectangle 1825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7" name="Rectangle 1826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8" name="Rectangle 1827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9" name="Rectangle 1828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0" name="Rectangle 1829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1" name="Rectangle 1830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2" name="Rectangle 1831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3" name="Rectangle 1832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4" name="Rectangle 1833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" name="Group 1834"/>
          <p:cNvGrpSpPr/>
          <p:nvPr/>
        </p:nvGrpSpPr>
        <p:grpSpPr>
          <a:xfrm>
            <a:off x="1143000" y="1676400"/>
            <a:ext cx="4876800" cy="152400"/>
            <a:chOff x="609600" y="4724400"/>
            <a:chExt cx="4876800" cy="1524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36" name="Rectangle 1835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7" name="Rectangle 1836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8" name="Rectangle 1837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9" name="Rectangle 1838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0" name="Rectangle 1839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1" name="Rectangle 1840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2" name="Rectangle 1841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3" name="Rectangle 1842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4" name="Rectangle 1843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5" name="Rectangle 1844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6" name="Rectangle 1845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7" name="Rectangle 1846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8" name="Rectangle 1847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9" name="Rectangle 1848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0" name="Rectangle 1849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1" name="Rectangle 1850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2" name="Rectangle 1851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3" name="Rectangle 1852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4" name="Rectangle 1853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5" name="Rectangle 1854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6" name="Rectangle 1855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7" name="Rectangle 1856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8" name="Rectangle 1857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9" name="Rectangle 1858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0" name="Rectangle 1859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1" name="Rectangle 1860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2" name="Rectangle 1861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3" name="Rectangle 1862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4" name="Rectangle 1863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5" name="Rectangle 1864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6" name="Rectangle 1865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7" name="Rectangle 1866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8" name="Group 1867"/>
          <p:cNvGrpSpPr/>
          <p:nvPr/>
        </p:nvGrpSpPr>
        <p:grpSpPr>
          <a:xfrm>
            <a:off x="1143000" y="1828800"/>
            <a:ext cx="4876800" cy="152400"/>
            <a:chOff x="609600" y="4724400"/>
            <a:chExt cx="4876800" cy="152400"/>
          </a:xfrm>
        </p:grpSpPr>
        <p:sp>
          <p:nvSpPr>
            <p:cNvPr id="1869" name="Rectangle 1868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0" name="Rectangle 1869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1" name="Rectangle 1870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2" name="Rectangle 1871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3" name="Rectangle 1872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4" name="Rectangle 1873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5" name="Rectangle 1874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6" name="Rectangle 1875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7" name="Rectangle 1876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8" name="Rectangle 1877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9" name="Rectangle 1878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0" name="Rectangle 1879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1" name="Rectangle 1880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2" name="Rectangle 1881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3" name="Rectangle 1882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4" name="Rectangle 1883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5" name="Rectangle 1884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6" name="Rectangle 1885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7" name="Rectangle 1886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8" name="Rectangle 1887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9" name="Rectangle 1888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0" name="Rectangle 1889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1" name="Rectangle 1890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2" name="Rectangle 1891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3" name="Rectangle 1892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4" name="Rectangle 1893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5" name="Rectangle 1894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6" name="Rectangle 1895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7" name="Rectangle 1896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8" name="Rectangle 1897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9" name="Rectangle 1898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0" name="Rectangle 1899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1" name="Group 1900"/>
          <p:cNvGrpSpPr/>
          <p:nvPr/>
        </p:nvGrpSpPr>
        <p:grpSpPr>
          <a:xfrm>
            <a:off x="1143000" y="1981200"/>
            <a:ext cx="4876800" cy="152400"/>
            <a:chOff x="609600" y="4724400"/>
            <a:chExt cx="4876800" cy="152400"/>
          </a:xfrm>
        </p:grpSpPr>
        <p:sp>
          <p:nvSpPr>
            <p:cNvPr id="1902" name="Rectangle 1901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3" name="Rectangle 1902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4" name="Rectangle 1903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5" name="Rectangle 1904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6" name="Rectangle 1905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7" name="Rectangle 1906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8" name="Rectangle 1907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9" name="Rectangle 1908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0" name="Rectangle 1909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1" name="Rectangle 1910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2" name="Rectangle 1911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3" name="Rectangle 1912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4" name="Rectangle 1913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5" name="Rectangle 1914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6" name="Rectangle 1915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7" name="Rectangle 1916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8" name="Rectangle 1917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9" name="Rectangle 1918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0" name="Rectangle 1919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1" name="Rectangle 1920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2" name="Rectangle 1921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3" name="Rectangle 1922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4" name="Rectangle 1923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5" name="Rectangle 1924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6" name="Rectangle 1925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7" name="Rectangle 1926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8" name="Rectangle 1927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9" name="Rectangle 1928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0" name="Rectangle 1929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1" name="Rectangle 1930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2" name="Rectangle 1931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3" name="Rectangle 1932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4" name="Group 1933"/>
          <p:cNvGrpSpPr/>
          <p:nvPr/>
        </p:nvGrpSpPr>
        <p:grpSpPr>
          <a:xfrm>
            <a:off x="1143000" y="2133600"/>
            <a:ext cx="4876800" cy="152400"/>
            <a:chOff x="609600" y="4724400"/>
            <a:chExt cx="4876800" cy="1524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935" name="Rectangle 1934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6" name="Rectangle 1935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7" name="Rectangle 1936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8" name="Rectangle 1937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9" name="Rectangle 1938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0" name="Rectangle 1939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1" name="Rectangle 1940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2" name="Rectangle 1941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3" name="Rectangle 1942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4" name="Rectangle 1943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5" name="Rectangle 1944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6" name="Rectangle 1945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7" name="Rectangle 1946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8" name="Rectangle 1947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9" name="Rectangle 1948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0" name="Rectangle 1949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1" name="Rectangle 1950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2" name="Rectangle 1951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3" name="Rectangle 1952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4" name="Rectangle 1953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5" name="Rectangle 1954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6" name="Rectangle 1955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7" name="Rectangle 1956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8" name="Rectangle 1957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9" name="Rectangle 1958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0" name="Rectangle 1959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1" name="Rectangle 1960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2" name="Rectangle 1961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3" name="Rectangle 1962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4" name="Rectangle 1963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5" name="Rectangle 1964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6" name="Rectangle 1965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7" name="Group 1966"/>
          <p:cNvGrpSpPr/>
          <p:nvPr/>
        </p:nvGrpSpPr>
        <p:grpSpPr>
          <a:xfrm>
            <a:off x="1143000" y="2286000"/>
            <a:ext cx="4876800" cy="152400"/>
            <a:chOff x="609600" y="4724400"/>
            <a:chExt cx="4876800" cy="152400"/>
          </a:xfrm>
        </p:grpSpPr>
        <p:sp>
          <p:nvSpPr>
            <p:cNvPr id="1968" name="Rectangle 1967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9" name="Rectangle 1968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0" name="Rectangle 1969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1" name="Rectangle 1970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2" name="Rectangle 1971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3" name="Rectangle 1972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4" name="Rectangle 1973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5" name="Rectangle 1974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6" name="Rectangle 1975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7" name="Rectangle 1976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8" name="Rectangle 1977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9" name="Rectangle 1978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0" name="Rectangle 1979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1" name="Rectangle 1980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2" name="Rectangle 1981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3" name="Rectangle 1982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4" name="Rectangle 1983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5" name="Rectangle 1984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6" name="Rectangle 1985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7" name="Rectangle 1986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8" name="Rectangle 1987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9" name="Rectangle 1988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0" name="Rectangle 1989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1" name="Rectangle 1990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2" name="Rectangle 1991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3" name="Rectangle 1992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4" name="Rectangle 1993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5" name="Rectangle 1994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6" name="Rectangle 1995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7" name="Rectangle 1996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8" name="Rectangle 1997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9" name="Rectangle 1998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00" name="Group 1999"/>
          <p:cNvGrpSpPr/>
          <p:nvPr/>
        </p:nvGrpSpPr>
        <p:grpSpPr>
          <a:xfrm>
            <a:off x="1143000" y="2971800"/>
            <a:ext cx="4876800" cy="152400"/>
            <a:chOff x="609600" y="4724400"/>
            <a:chExt cx="4876800" cy="152400"/>
          </a:xfrm>
        </p:grpSpPr>
        <p:sp>
          <p:nvSpPr>
            <p:cNvPr id="2001" name="Rectangle 2000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2" name="Rectangle 2001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3" name="Rectangle 2002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4" name="Rectangle 2003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5" name="Rectangle 2004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6" name="Rectangle 2005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7" name="Rectangle 2006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8" name="Rectangle 2007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9" name="Rectangle 2008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0" name="Rectangle 2009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1" name="Rectangle 2010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2" name="Rectangle 2011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3" name="Rectangle 2012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4" name="Rectangle 2013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5" name="Rectangle 2014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6" name="Rectangle 2015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7" name="Rectangle 2016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8" name="Rectangle 2017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9" name="Rectangle 2018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0" name="Rectangle 2019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1" name="Rectangle 2020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2" name="Rectangle 2021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3" name="Rectangle 2022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4" name="Rectangle 2023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5" name="Rectangle 2024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6" name="Rectangle 2025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7" name="Rectangle 2026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8" name="Rectangle 2027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9" name="Rectangle 2028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0" name="Rectangle 2029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1" name="Rectangle 2030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2" name="Rectangle 2031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3" name="Group 2032"/>
          <p:cNvGrpSpPr/>
          <p:nvPr/>
        </p:nvGrpSpPr>
        <p:grpSpPr>
          <a:xfrm>
            <a:off x="1143000" y="3124200"/>
            <a:ext cx="4876800" cy="152400"/>
            <a:chOff x="609600" y="4724400"/>
            <a:chExt cx="4876800" cy="152400"/>
          </a:xfrm>
        </p:grpSpPr>
        <p:sp>
          <p:nvSpPr>
            <p:cNvPr id="2034" name="Rectangle 2033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5" name="Rectangle 2034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6" name="Rectangle 2035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7" name="Rectangle 2036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8" name="Rectangle 2037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9" name="Rectangle 2038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0" name="Rectangle 2039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1" name="Rectangle 2040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2" name="Rectangle 2041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3" name="Rectangle 2042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4" name="Rectangle 2043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5" name="Rectangle 2044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6" name="Rectangle 2045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7" name="Rectangle 2046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8" name="Rectangle 2047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9" name="Rectangle 2048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0" name="Rectangle 2049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1" name="Rectangle 2050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2" name="Rectangle 2051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3" name="Rectangle 2052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4" name="Rectangle 2053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5" name="Rectangle 2054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6" name="Rectangle 2055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7" name="Rectangle 2056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8" name="Rectangle 2057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Rectangle 2059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Rectangle 2060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2" name="Rectangle 2061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Rectangle 2062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4" name="Rectangle 2063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Rectangle 2064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6" name="Group 2065"/>
          <p:cNvGrpSpPr/>
          <p:nvPr/>
        </p:nvGrpSpPr>
        <p:grpSpPr>
          <a:xfrm>
            <a:off x="1143000" y="3276600"/>
            <a:ext cx="4876800" cy="152400"/>
            <a:chOff x="609600" y="4724400"/>
            <a:chExt cx="4876800" cy="152400"/>
          </a:xfrm>
        </p:grpSpPr>
        <p:sp>
          <p:nvSpPr>
            <p:cNvPr id="2067" name="Rectangle 2066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8" name="Rectangle 2067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9" name="Rectangle 2068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0" name="Rectangle 2069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1" name="Rectangle 2070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2" name="Rectangle 2071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Rectangle 2072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4" name="Rectangle 2073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5" name="Rectangle 2074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6" name="Rectangle 2075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7" name="Rectangle 2076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8" name="Rectangle 2077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9" name="Rectangle 2078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0" name="Rectangle 2079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1" name="Rectangle 2080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2" name="Rectangle 2081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3" name="Rectangle 2082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4" name="Rectangle 2083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5" name="Rectangle 2084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6" name="Rectangle 2085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7" name="Rectangle 2086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8" name="Rectangle 2087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" name="Rectangle 2088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0" name="Rectangle 2089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1" name="Rectangle 2090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2" name="Rectangle 2091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3" name="Rectangle 2092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4" name="Rectangle 2093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5" name="Rectangle 2094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6" name="Rectangle 2095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7" name="Rectangle 2096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8" name="Rectangle 2097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1143000" y="3429000"/>
            <a:ext cx="4876800" cy="152400"/>
            <a:chOff x="609600" y="4724400"/>
            <a:chExt cx="4876800" cy="1524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100" name="Rectangle 2099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1" name="Rectangle 2100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2" name="Rectangle 2101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3" name="Rectangle 2102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4" name="Rectangle 2103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5" name="Rectangle 2104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6" name="Rectangle 2105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7" name="Rectangle 2106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8" name="Rectangle 2107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9" name="Rectangle 2108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0" name="Rectangle 2109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1" name="Rectangle 2110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2" name="Rectangle 2111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3" name="Rectangle 2112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4" name="Rectangle 2113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5" name="Rectangle 2114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6" name="Rectangle 2115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7" name="Rectangle 2116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8" name="Rectangle 2117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9" name="Rectangle 2118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0" name="Rectangle 2119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1" name="Rectangle 2120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2" name="Rectangle 2121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3" name="Rectangle 2122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4" name="Rectangle 2123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5" name="Rectangle 2124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6" name="Rectangle 2125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7" name="Rectangle 2126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8" name="Rectangle 2127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9" name="Rectangle 2128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0" name="Rectangle 2129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1" name="Rectangle 2130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32" name="Group 2131"/>
          <p:cNvGrpSpPr/>
          <p:nvPr/>
        </p:nvGrpSpPr>
        <p:grpSpPr>
          <a:xfrm>
            <a:off x="1143000" y="3581400"/>
            <a:ext cx="4876800" cy="152400"/>
            <a:chOff x="609600" y="4724400"/>
            <a:chExt cx="4876800" cy="152400"/>
          </a:xfrm>
        </p:grpSpPr>
        <p:sp>
          <p:nvSpPr>
            <p:cNvPr id="2133" name="Rectangle 2132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4" name="Rectangle 2133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5" name="Rectangle 2134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6" name="Rectangle 2135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7" name="Rectangle 2136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8" name="Rectangle 2137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9" name="Rectangle 2138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0" name="Rectangle 2139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1" name="Rectangle 2140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2" name="Rectangle 2141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3" name="Rectangle 2142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4" name="Rectangle 2143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5" name="Rectangle 2144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6" name="Rectangle 2145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7" name="Rectangle 2146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8" name="Rectangle 2147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9" name="Rectangle 2148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0" name="Rectangle 2149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1" name="Rectangle 2150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2" name="Rectangle 2151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3" name="Rectangle 2152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4" name="Rectangle 2153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5" name="Rectangle 2154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6" name="Rectangle 2155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7" name="Rectangle 2156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8" name="Rectangle 2157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9" name="Rectangle 2158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0" name="Rectangle 2159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1" name="Rectangle 2160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2" name="Rectangle 2161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3" name="Rectangle 2162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4" name="Rectangle 2163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65" name="Group 2164"/>
          <p:cNvGrpSpPr/>
          <p:nvPr/>
        </p:nvGrpSpPr>
        <p:grpSpPr>
          <a:xfrm>
            <a:off x="1143000" y="3733800"/>
            <a:ext cx="4876800" cy="152400"/>
            <a:chOff x="609600" y="4724400"/>
            <a:chExt cx="4876800" cy="152400"/>
          </a:xfrm>
        </p:grpSpPr>
        <p:sp>
          <p:nvSpPr>
            <p:cNvPr id="2166" name="Rectangle 2165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7" name="Rectangle 2166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8" name="Rectangle 2167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9" name="Rectangle 2168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0" name="Rectangle 2169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1" name="Rectangle 2170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2" name="Rectangle 2171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3" name="Rectangle 2172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4" name="Rectangle 2173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5" name="Rectangle 2174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6" name="Rectangle 2175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7" name="Rectangle 2176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8" name="Rectangle 2177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9" name="Rectangle 2178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0" name="Rectangle 2179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1" name="Rectangle 2180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2" name="Rectangle 2181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3" name="Rectangle 2182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4" name="Rectangle 2183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5" name="Rectangle 2184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6" name="Rectangle 2185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7" name="Rectangle 2186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8" name="Rectangle 2187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9" name="Rectangle 2188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0" name="Rectangle 2189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1" name="Rectangle 2190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2" name="Rectangle 2191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3" name="Rectangle 2192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4" name="Rectangle 2193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5" name="Rectangle 2194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6" name="Rectangle 2195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7" name="Rectangle 2196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8" name="Group 2197"/>
          <p:cNvGrpSpPr/>
          <p:nvPr/>
        </p:nvGrpSpPr>
        <p:grpSpPr>
          <a:xfrm>
            <a:off x="1143000" y="3886200"/>
            <a:ext cx="4876800" cy="152400"/>
            <a:chOff x="609600" y="4724400"/>
            <a:chExt cx="4876800" cy="1524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199" name="Rectangle 2198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0" name="Rectangle 2199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1" name="Rectangle 2200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2" name="Rectangle 2201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3" name="Rectangle 2202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4" name="Rectangle 2203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5" name="Rectangle 2204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6" name="Rectangle 2205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7" name="Rectangle 2206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8" name="Rectangle 2207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9" name="Rectangle 2208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0" name="Rectangle 2209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1" name="Rectangle 2210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2" name="Rectangle 2211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3" name="Rectangle 2212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4" name="Rectangle 2213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5" name="Rectangle 2214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6" name="Rectangle 2215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7" name="Rectangle 2216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8" name="Rectangle 2217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9" name="Rectangle 2218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0" name="Rectangle 2219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1" name="Rectangle 2220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2" name="Rectangle 2221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3" name="Rectangle 2222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4" name="Rectangle 2223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5" name="Rectangle 2224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6" name="Rectangle 2225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7" name="Rectangle 2226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8" name="Rectangle 2227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9" name="Rectangle 2228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0" name="Rectangle 2229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1" name="Group 2230"/>
          <p:cNvGrpSpPr/>
          <p:nvPr/>
        </p:nvGrpSpPr>
        <p:grpSpPr>
          <a:xfrm>
            <a:off x="1143000" y="4038600"/>
            <a:ext cx="4876800" cy="152400"/>
            <a:chOff x="609600" y="4724400"/>
            <a:chExt cx="4876800" cy="152400"/>
          </a:xfrm>
        </p:grpSpPr>
        <p:sp>
          <p:nvSpPr>
            <p:cNvPr id="2232" name="Rectangle 2231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3" name="Rectangle 2232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4" name="Rectangle 2233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5" name="Rectangle 2234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6" name="Rectangle 2235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7" name="Rectangle 2236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8" name="Rectangle 2237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9" name="Rectangle 2238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0" name="Rectangle 2239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1" name="Rectangle 2240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2" name="Rectangle 2241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3" name="Rectangle 2242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4" name="Rectangle 2243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5" name="Rectangle 2244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6" name="Rectangle 2245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7" name="Rectangle 2246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8" name="Rectangle 2247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9" name="Rectangle 2248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0" name="Rectangle 2249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1" name="Rectangle 2250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2" name="Rectangle 2251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3" name="Rectangle 2252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4" name="Rectangle 2253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5" name="Rectangle 2254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6" name="Rectangle 2255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7" name="Rectangle 2256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8" name="Rectangle 2257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9" name="Rectangle 2258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0" name="Rectangle 2259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1" name="Rectangle 2260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2" name="Rectangle 2261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3" name="Rectangle 2262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L1P Thrashing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Two small functions stored in DDR3</a:t>
            </a:r>
          </a:p>
          <a:p>
            <a:pPr lvl="2"/>
            <a:r>
              <a:rPr lang="en-US" dirty="0" smtClean="0"/>
              <a:t>f</a:t>
            </a:r>
            <a:r>
              <a:rPr lang="en-US" dirty="0" smtClean="0"/>
              <a:t>unc1()</a:t>
            </a:r>
          </a:p>
          <a:p>
            <a:pPr lvl="2"/>
            <a:r>
              <a:rPr lang="en-US" dirty="0" smtClean="0"/>
              <a:t>func2()</a:t>
            </a:r>
          </a:p>
          <a:p>
            <a:pPr lvl="1"/>
            <a:r>
              <a:rPr lang="en-US" dirty="0" err="1" smtClean="0"/>
              <a:t>f</a:t>
            </a:r>
            <a:r>
              <a:rPr lang="en-US" dirty="0" err="1" smtClean="0"/>
              <a:t>unc</a:t>
            </a:r>
            <a:r>
              <a:rPr lang="en-US" dirty="0" smtClean="0"/>
              <a:t> 1 is called within a loop context</a:t>
            </a:r>
          </a:p>
          <a:p>
            <a:pPr lvl="2"/>
            <a:r>
              <a:rPr lang="en-US" dirty="0" smtClean="0"/>
              <a:t>Linked </a:t>
            </a:r>
            <a:r>
              <a:rPr lang="en-US" dirty="0" smtClean="0"/>
              <a:t>a</a:t>
            </a:r>
            <a:r>
              <a:rPr lang="en-US" dirty="0" smtClean="0"/>
              <a:t>t address 0x800000A0</a:t>
            </a:r>
          </a:p>
          <a:p>
            <a:pPr lvl="2"/>
            <a:r>
              <a:rPr lang="en-US" dirty="0" smtClean="0"/>
              <a:t>Length 128 Bytes</a:t>
            </a:r>
          </a:p>
          <a:p>
            <a:pPr lvl="1"/>
            <a:r>
              <a:rPr lang="en-US" dirty="0" err="1" smtClean="0"/>
              <a:t>func</a:t>
            </a:r>
            <a:r>
              <a:rPr lang="en-US" dirty="0" smtClean="0"/>
              <a:t> 2() is a child of func1()  (always called by </a:t>
            </a:r>
            <a:r>
              <a:rPr lang="en-US" dirty="0" err="1" smtClean="0"/>
              <a:t>func</a:t>
            </a:r>
            <a:r>
              <a:rPr lang="en-US" dirty="0" smtClean="0"/>
              <a:t> 1)</a:t>
            </a:r>
          </a:p>
          <a:p>
            <a:pPr lvl="2"/>
            <a:r>
              <a:rPr lang="en-US" dirty="0" smtClean="0"/>
              <a:t>Linked at address 0x80001060</a:t>
            </a:r>
          </a:p>
          <a:p>
            <a:pPr lvl="2"/>
            <a:r>
              <a:rPr lang="en-US" dirty="0" smtClean="0"/>
              <a:t>Length 160 Bytes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Rectangle 573"/>
          <p:cNvSpPr/>
          <p:nvPr/>
        </p:nvSpPr>
        <p:spPr>
          <a:xfrm>
            <a:off x="2133600" y="3399472"/>
            <a:ext cx="48768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func2()</a:t>
            </a:r>
            <a:endParaRPr lang="en-US" sz="3600" dirty="0"/>
          </a:p>
        </p:txBody>
      </p:sp>
      <p:grpSp>
        <p:nvGrpSpPr>
          <p:cNvPr id="440" name="Group 439"/>
          <p:cNvGrpSpPr/>
          <p:nvPr/>
        </p:nvGrpSpPr>
        <p:grpSpPr>
          <a:xfrm>
            <a:off x="2133600" y="3704272"/>
            <a:ext cx="4876800" cy="152400"/>
            <a:chOff x="609600" y="4724400"/>
            <a:chExt cx="4876800" cy="152400"/>
          </a:xfrm>
          <a:solidFill>
            <a:schemeClr val="accent1">
              <a:lumMod val="20000"/>
              <a:lumOff val="80000"/>
              <a:alpha val="25000"/>
            </a:schemeClr>
          </a:solidFill>
        </p:grpSpPr>
        <p:sp>
          <p:nvSpPr>
            <p:cNvPr id="441" name="Rectangle 440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3" name="Rectangle 572"/>
          <p:cNvSpPr/>
          <p:nvPr/>
        </p:nvSpPr>
        <p:spPr>
          <a:xfrm>
            <a:off x="2133600" y="1951672"/>
            <a:ext cx="48768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</a:t>
            </a:r>
            <a:r>
              <a:rPr lang="en-US" sz="3600" dirty="0" smtClean="0"/>
              <a:t>unc1()</a:t>
            </a:r>
            <a:endParaRPr lang="en-US" sz="3600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2133600" y="2104072"/>
            <a:ext cx="4876800" cy="152400"/>
            <a:chOff x="609600" y="4724400"/>
            <a:chExt cx="4876800" cy="152400"/>
          </a:xfrm>
          <a:solidFill>
            <a:schemeClr val="accent1">
              <a:lumMod val="20000"/>
              <a:lumOff val="80000"/>
              <a:alpha val="25000"/>
            </a:schemeClr>
          </a:solidFill>
        </p:grpSpPr>
        <p:sp>
          <p:nvSpPr>
            <p:cNvPr id="210" name="Rectangle 209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2133600" y="2256472"/>
            <a:ext cx="4876800" cy="152400"/>
            <a:chOff x="609600" y="4724400"/>
            <a:chExt cx="4876800" cy="152400"/>
          </a:xfrm>
          <a:solidFill>
            <a:schemeClr val="accent1">
              <a:lumMod val="20000"/>
              <a:lumOff val="80000"/>
              <a:alpha val="25000"/>
            </a:schemeClr>
          </a:solidFill>
        </p:grpSpPr>
        <p:sp>
          <p:nvSpPr>
            <p:cNvPr id="243" name="Rectangle 242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DDR3 Layout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161633"/>
            <a:ext cx="838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0x80000000</a:t>
            </a:r>
          </a:p>
          <a:p>
            <a:pPr algn="r"/>
            <a:r>
              <a:rPr lang="en-US" sz="1000" dirty="0" smtClean="0"/>
              <a:t>0x80000020</a:t>
            </a:r>
          </a:p>
          <a:p>
            <a:pPr algn="r"/>
            <a:r>
              <a:rPr lang="en-US" sz="1000" dirty="0" smtClean="0"/>
              <a:t>0x80000040</a:t>
            </a:r>
          </a:p>
          <a:p>
            <a:pPr algn="r"/>
            <a:r>
              <a:rPr lang="en-US" sz="1000" dirty="0" smtClean="0"/>
              <a:t>0x80000060</a:t>
            </a:r>
          </a:p>
          <a:p>
            <a:pPr algn="r"/>
            <a:r>
              <a:rPr lang="en-US" sz="1000" dirty="0" smtClean="0"/>
              <a:t>0x80000080</a:t>
            </a:r>
          </a:p>
          <a:p>
            <a:pPr algn="r"/>
            <a:r>
              <a:rPr lang="en-US" sz="1000" dirty="0" smtClean="0"/>
              <a:t>0x800000A0</a:t>
            </a:r>
          </a:p>
          <a:p>
            <a:pPr algn="r"/>
            <a:r>
              <a:rPr lang="en-US" sz="1000" dirty="0" smtClean="0"/>
              <a:t>0x800000C0</a:t>
            </a:r>
          </a:p>
          <a:p>
            <a:pPr algn="r"/>
            <a:r>
              <a:rPr lang="en-US" sz="1000" dirty="0" smtClean="0"/>
              <a:t>0x800000E0</a:t>
            </a:r>
          </a:p>
          <a:p>
            <a:pPr algn="r"/>
            <a:r>
              <a:rPr lang="en-US" sz="1000" dirty="0" smtClean="0"/>
              <a:t>0x80000100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2866072"/>
            <a:ext cx="838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0x80001000</a:t>
            </a:r>
          </a:p>
          <a:p>
            <a:pPr algn="r"/>
            <a:r>
              <a:rPr lang="en-US" sz="1000" dirty="0" smtClean="0"/>
              <a:t>0x80001020</a:t>
            </a:r>
          </a:p>
          <a:p>
            <a:pPr algn="r"/>
            <a:r>
              <a:rPr lang="en-US" sz="1000" dirty="0" smtClean="0"/>
              <a:t>0x80001040</a:t>
            </a:r>
          </a:p>
          <a:p>
            <a:pPr algn="r"/>
            <a:r>
              <a:rPr lang="en-US" sz="1000" dirty="0" smtClean="0"/>
              <a:t>0x80001060</a:t>
            </a:r>
          </a:p>
          <a:p>
            <a:pPr algn="r"/>
            <a:r>
              <a:rPr lang="en-US" sz="1000" dirty="0" smtClean="0"/>
              <a:t>0x80001080</a:t>
            </a:r>
          </a:p>
          <a:p>
            <a:pPr algn="r"/>
            <a:r>
              <a:rPr lang="en-US" sz="1000" dirty="0" smtClean="0"/>
              <a:t>0x800010A0</a:t>
            </a:r>
          </a:p>
          <a:p>
            <a:pPr algn="r"/>
            <a:r>
              <a:rPr lang="en-US" sz="1000" dirty="0" smtClean="0"/>
              <a:t>0x800010C0</a:t>
            </a:r>
          </a:p>
          <a:p>
            <a:pPr algn="r"/>
            <a:r>
              <a:rPr lang="en-US" sz="1000" dirty="0" smtClean="0"/>
              <a:t>0x800010E0</a:t>
            </a:r>
          </a:p>
          <a:p>
            <a:pPr algn="r"/>
            <a:r>
              <a:rPr lang="en-US" sz="1000" dirty="0" smtClean="0"/>
              <a:t>0x80001100</a:t>
            </a:r>
          </a:p>
        </p:txBody>
      </p:sp>
      <p:sp>
        <p:nvSpPr>
          <p:cNvPr id="7" name="Freeform 6"/>
          <p:cNvSpPr/>
          <p:nvPr/>
        </p:nvSpPr>
        <p:spPr>
          <a:xfrm>
            <a:off x="2167070" y="2660973"/>
            <a:ext cx="347530" cy="205099"/>
          </a:xfrm>
          <a:custGeom>
            <a:avLst/>
            <a:gdLst>
              <a:gd name="connsiteX0" fmla="*/ 222191 w 347530"/>
              <a:gd name="connsiteY0" fmla="*/ 0 h 205099"/>
              <a:gd name="connsiteX1" fmla="*/ 17092 w 347530"/>
              <a:gd name="connsiteY1" fmla="*/ 85458 h 205099"/>
              <a:gd name="connsiteX2" fmla="*/ 324741 w 347530"/>
              <a:gd name="connsiteY2" fmla="*/ 128187 h 205099"/>
              <a:gd name="connsiteX3" fmla="*/ 153825 w 347530"/>
              <a:gd name="connsiteY3" fmla="*/ 205099 h 20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530" h="205099">
                <a:moveTo>
                  <a:pt x="222191" y="0"/>
                </a:moveTo>
                <a:cubicBezTo>
                  <a:pt x="111095" y="32046"/>
                  <a:pt x="0" y="64093"/>
                  <a:pt x="17092" y="85458"/>
                </a:cubicBezTo>
                <a:cubicBezTo>
                  <a:pt x="34184" y="106823"/>
                  <a:pt x="301952" y="108247"/>
                  <a:pt x="324741" y="128187"/>
                </a:cubicBezTo>
                <a:cubicBezTo>
                  <a:pt x="347530" y="148127"/>
                  <a:pt x="250677" y="176613"/>
                  <a:pt x="153825" y="20509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640270" y="2637472"/>
            <a:ext cx="347530" cy="205099"/>
          </a:xfrm>
          <a:custGeom>
            <a:avLst/>
            <a:gdLst>
              <a:gd name="connsiteX0" fmla="*/ 222191 w 347530"/>
              <a:gd name="connsiteY0" fmla="*/ 0 h 205099"/>
              <a:gd name="connsiteX1" fmla="*/ 17092 w 347530"/>
              <a:gd name="connsiteY1" fmla="*/ 85458 h 205099"/>
              <a:gd name="connsiteX2" fmla="*/ 324741 w 347530"/>
              <a:gd name="connsiteY2" fmla="*/ 128187 h 205099"/>
              <a:gd name="connsiteX3" fmla="*/ 153825 w 347530"/>
              <a:gd name="connsiteY3" fmla="*/ 205099 h 20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530" h="205099">
                <a:moveTo>
                  <a:pt x="222191" y="0"/>
                </a:moveTo>
                <a:cubicBezTo>
                  <a:pt x="111095" y="32046"/>
                  <a:pt x="0" y="64093"/>
                  <a:pt x="17092" y="85458"/>
                </a:cubicBezTo>
                <a:cubicBezTo>
                  <a:pt x="34184" y="106823"/>
                  <a:pt x="301952" y="108247"/>
                  <a:pt x="324741" y="128187"/>
                </a:cubicBezTo>
                <a:cubicBezTo>
                  <a:pt x="347530" y="148127"/>
                  <a:pt x="250677" y="176613"/>
                  <a:pt x="153825" y="20509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113470" y="2660973"/>
            <a:ext cx="347530" cy="205099"/>
          </a:xfrm>
          <a:custGeom>
            <a:avLst/>
            <a:gdLst>
              <a:gd name="connsiteX0" fmla="*/ 222191 w 347530"/>
              <a:gd name="connsiteY0" fmla="*/ 0 h 205099"/>
              <a:gd name="connsiteX1" fmla="*/ 17092 w 347530"/>
              <a:gd name="connsiteY1" fmla="*/ 85458 h 205099"/>
              <a:gd name="connsiteX2" fmla="*/ 324741 w 347530"/>
              <a:gd name="connsiteY2" fmla="*/ 128187 h 205099"/>
              <a:gd name="connsiteX3" fmla="*/ 153825 w 347530"/>
              <a:gd name="connsiteY3" fmla="*/ 205099 h 20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530" h="205099">
                <a:moveTo>
                  <a:pt x="222191" y="0"/>
                </a:moveTo>
                <a:cubicBezTo>
                  <a:pt x="111095" y="32046"/>
                  <a:pt x="0" y="64093"/>
                  <a:pt x="17092" y="85458"/>
                </a:cubicBezTo>
                <a:cubicBezTo>
                  <a:pt x="34184" y="106823"/>
                  <a:pt x="301952" y="108247"/>
                  <a:pt x="324741" y="128187"/>
                </a:cubicBezTo>
                <a:cubicBezTo>
                  <a:pt x="347530" y="148127"/>
                  <a:pt x="250677" y="176613"/>
                  <a:pt x="153825" y="20509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586670" y="2660973"/>
            <a:ext cx="347530" cy="205099"/>
          </a:xfrm>
          <a:custGeom>
            <a:avLst/>
            <a:gdLst>
              <a:gd name="connsiteX0" fmla="*/ 222191 w 347530"/>
              <a:gd name="connsiteY0" fmla="*/ 0 h 205099"/>
              <a:gd name="connsiteX1" fmla="*/ 17092 w 347530"/>
              <a:gd name="connsiteY1" fmla="*/ 85458 h 205099"/>
              <a:gd name="connsiteX2" fmla="*/ 324741 w 347530"/>
              <a:gd name="connsiteY2" fmla="*/ 128187 h 205099"/>
              <a:gd name="connsiteX3" fmla="*/ 153825 w 347530"/>
              <a:gd name="connsiteY3" fmla="*/ 205099 h 20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530" h="205099">
                <a:moveTo>
                  <a:pt x="222191" y="0"/>
                </a:moveTo>
                <a:cubicBezTo>
                  <a:pt x="111095" y="32046"/>
                  <a:pt x="0" y="64093"/>
                  <a:pt x="17092" y="85458"/>
                </a:cubicBezTo>
                <a:cubicBezTo>
                  <a:pt x="34184" y="106823"/>
                  <a:pt x="301952" y="108247"/>
                  <a:pt x="324741" y="128187"/>
                </a:cubicBezTo>
                <a:cubicBezTo>
                  <a:pt x="347530" y="148127"/>
                  <a:pt x="250677" y="176613"/>
                  <a:pt x="153825" y="20509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133600" y="1189672"/>
            <a:ext cx="4876800" cy="152400"/>
            <a:chOff x="609600" y="4724400"/>
            <a:chExt cx="4876800" cy="152400"/>
          </a:xfrm>
          <a:solidFill>
            <a:schemeClr val="accent1">
              <a:lumMod val="20000"/>
              <a:lumOff val="80000"/>
              <a:alpha val="2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133600" y="1342072"/>
            <a:ext cx="4876800" cy="152400"/>
            <a:chOff x="609600" y="4724400"/>
            <a:chExt cx="4876800" cy="152400"/>
          </a:xfrm>
          <a:solidFill>
            <a:schemeClr val="accent1">
              <a:lumMod val="20000"/>
              <a:lumOff val="80000"/>
              <a:alpha val="25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133600" y="1494472"/>
            <a:ext cx="4876800" cy="152400"/>
            <a:chOff x="609600" y="4724400"/>
            <a:chExt cx="4876800" cy="152400"/>
          </a:xfrm>
          <a:solidFill>
            <a:schemeClr val="accent1">
              <a:lumMod val="20000"/>
              <a:lumOff val="80000"/>
              <a:alpha val="25000"/>
            </a:schemeClr>
          </a:solidFill>
        </p:grpSpPr>
        <p:sp>
          <p:nvSpPr>
            <p:cNvPr id="78" name="Rectangle 77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133600" y="1646872"/>
            <a:ext cx="4876800" cy="152400"/>
            <a:chOff x="609600" y="4724400"/>
            <a:chExt cx="4876800" cy="152400"/>
          </a:xfrm>
          <a:solidFill>
            <a:schemeClr val="accent1">
              <a:lumMod val="20000"/>
              <a:lumOff val="80000"/>
              <a:alpha val="25000"/>
            </a:schemeClr>
          </a:solidFill>
        </p:grpSpPr>
        <p:sp>
          <p:nvSpPr>
            <p:cNvPr id="111" name="Rectangle 110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2133600" y="1799272"/>
            <a:ext cx="4876800" cy="152400"/>
            <a:chOff x="609600" y="4724400"/>
            <a:chExt cx="4876800" cy="152400"/>
          </a:xfrm>
          <a:solidFill>
            <a:schemeClr val="accent1">
              <a:lumMod val="20000"/>
              <a:lumOff val="80000"/>
              <a:alpha val="25000"/>
            </a:schemeClr>
          </a:solidFill>
        </p:grpSpPr>
        <p:sp>
          <p:nvSpPr>
            <p:cNvPr id="144" name="Rectangle 143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2133600" y="1951672"/>
            <a:ext cx="4876800" cy="152400"/>
            <a:chOff x="609600" y="4724400"/>
            <a:chExt cx="4876800" cy="152400"/>
          </a:xfrm>
          <a:solidFill>
            <a:schemeClr val="accent1">
              <a:lumMod val="20000"/>
              <a:lumOff val="80000"/>
              <a:alpha val="25000"/>
            </a:schemeClr>
          </a:solidFill>
        </p:grpSpPr>
        <p:sp>
          <p:nvSpPr>
            <p:cNvPr id="177" name="Rectangle 176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2133600" y="2942272"/>
            <a:ext cx="4876800" cy="152400"/>
            <a:chOff x="609600" y="4724400"/>
            <a:chExt cx="4876800" cy="152400"/>
          </a:xfrm>
          <a:solidFill>
            <a:schemeClr val="accent1">
              <a:lumMod val="20000"/>
              <a:lumOff val="80000"/>
              <a:alpha val="25000"/>
            </a:schemeClr>
          </a:solidFill>
        </p:grpSpPr>
        <p:sp>
          <p:nvSpPr>
            <p:cNvPr id="276" name="Rectangle 275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2133600" y="3094672"/>
            <a:ext cx="4876800" cy="152400"/>
            <a:chOff x="609600" y="4724400"/>
            <a:chExt cx="4876800" cy="152400"/>
          </a:xfrm>
          <a:solidFill>
            <a:schemeClr val="accent1">
              <a:lumMod val="20000"/>
              <a:lumOff val="80000"/>
              <a:alpha val="25000"/>
            </a:schemeClr>
          </a:solidFill>
        </p:grpSpPr>
        <p:sp>
          <p:nvSpPr>
            <p:cNvPr id="309" name="Rectangle 308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2133600" y="3247072"/>
            <a:ext cx="4876800" cy="152400"/>
            <a:chOff x="609600" y="4724400"/>
            <a:chExt cx="4876800" cy="152400"/>
          </a:xfrm>
          <a:solidFill>
            <a:schemeClr val="accent1">
              <a:lumMod val="20000"/>
              <a:lumOff val="80000"/>
              <a:alpha val="25000"/>
            </a:schemeClr>
          </a:solidFill>
        </p:grpSpPr>
        <p:sp>
          <p:nvSpPr>
            <p:cNvPr id="342" name="Rectangle 341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2133600" y="3399472"/>
            <a:ext cx="4876800" cy="152400"/>
            <a:chOff x="609600" y="4724400"/>
            <a:chExt cx="4876800" cy="152400"/>
          </a:xfrm>
          <a:solidFill>
            <a:schemeClr val="accent1">
              <a:lumMod val="20000"/>
              <a:lumOff val="80000"/>
              <a:alpha val="25000"/>
            </a:schemeClr>
          </a:solidFill>
        </p:grpSpPr>
        <p:sp>
          <p:nvSpPr>
            <p:cNvPr id="375" name="Rectangle 374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2133600" y="3551872"/>
            <a:ext cx="4876800" cy="152400"/>
            <a:chOff x="609600" y="4724400"/>
            <a:chExt cx="4876800" cy="152400"/>
          </a:xfrm>
          <a:solidFill>
            <a:schemeClr val="accent1">
              <a:lumMod val="20000"/>
              <a:lumOff val="80000"/>
              <a:alpha val="25000"/>
            </a:schemeClr>
          </a:solidFill>
        </p:grpSpPr>
        <p:sp>
          <p:nvSpPr>
            <p:cNvPr id="408" name="Rectangle 407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3" name="Group 472"/>
          <p:cNvGrpSpPr/>
          <p:nvPr/>
        </p:nvGrpSpPr>
        <p:grpSpPr>
          <a:xfrm>
            <a:off x="2133600" y="3856672"/>
            <a:ext cx="4876800" cy="152400"/>
            <a:chOff x="609600" y="4724400"/>
            <a:chExt cx="4876800" cy="152400"/>
          </a:xfrm>
          <a:solidFill>
            <a:schemeClr val="accent1">
              <a:lumMod val="20000"/>
              <a:lumOff val="80000"/>
              <a:alpha val="25000"/>
            </a:schemeClr>
          </a:solidFill>
        </p:grpSpPr>
        <p:sp>
          <p:nvSpPr>
            <p:cNvPr id="474" name="Rectangle 473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6" name="Group 505"/>
          <p:cNvGrpSpPr/>
          <p:nvPr/>
        </p:nvGrpSpPr>
        <p:grpSpPr>
          <a:xfrm>
            <a:off x="2133600" y="4009072"/>
            <a:ext cx="4876800" cy="152400"/>
            <a:chOff x="609600" y="4724400"/>
            <a:chExt cx="4876800" cy="152400"/>
          </a:xfrm>
          <a:solidFill>
            <a:schemeClr val="accent1">
              <a:lumMod val="20000"/>
              <a:lumOff val="80000"/>
              <a:alpha val="25000"/>
            </a:schemeClr>
          </a:solidFill>
        </p:grpSpPr>
        <p:sp>
          <p:nvSpPr>
            <p:cNvPr id="507" name="Rectangle 506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9" name="Group 538"/>
          <p:cNvGrpSpPr/>
          <p:nvPr/>
        </p:nvGrpSpPr>
        <p:grpSpPr>
          <a:xfrm>
            <a:off x="2133600" y="2408872"/>
            <a:ext cx="4876800" cy="152400"/>
            <a:chOff x="609600" y="4724400"/>
            <a:chExt cx="4876800" cy="152400"/>
          </a:xfrm>
          <a:solidFill>
            <a:schemeClr val="accent1">
              <a:lumMod val="20000"/>
              <a:lumOff val="80000"/>
              <a:alpha val="25000"/>
            </a:schemeClr>
          </a:solidFill>
        </p:grpSpPr>
        <p:sp>
          <p:nvSpPr>
            <p:cNvPr id="540" name="Rectangle 539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5" name="Group 574"/>
          <p:cNvGrpSpPr/>
          <p:nvPr/>
        </p:nvGrpSpPr>
        <p:grpSpPr>
          <a:xfrm>
            <a:off x="2133600" y="4161472"/>
            <a:ext cx="4876800" cy="152400"/>
            <a:chOff x="609600" y="4724400"/>
            <a:chExt cx="4876800" cy="152400"/>
          </a:xfrm>
          <a:solidFill>
            <a:schemeClr val="accent1">
              <a:lumMod val="20000"/>
              <a:lumOff val="80000"/>
              <a:alpha val="25000"/>
            </a:schemeClr>
          </a:solidFill>
        </p:grpSpPr>
        <p:sp>
          <p:nvSpPr>
            <p:cNvPr id="576" name="Rectangle 575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10" name="Table 609"/>
          <p:cNvGraphicFramePr>
            <a:graphicFrameLocks noGrp="1"/>
          </p:cNvGraphicFramePr>
          <p:nvPr/>
        </p:nvGraphicFramePr>
        <p:xfrm>
          <a:off x="1295400" y="4876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0x800000A0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0x80001060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0xA0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Rectangle 2231"/>
          <p:cNvSpPr/>
          <p:nvPr/>
        </p:nvSpPr>
        <p:spPr>
          <a:xfrm>
            <a:off x="3962400" y="1676400"/>
            <a:ext cx="48768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</a:t>
            </a:r>
            <a:r>
              <a:rPr lang="en-US" sz="3600" dirty="0" smtClean="0"/>
              <a:t>unc1()</a:t>
            </a:r>
            <a:endParaRPr lang="en-US" sz="3600" dirty="0"/>
          </a:p>
        </p:txBody>
      </p:sp>
      <p:sp>
        <p:nvSpPr>
          <p:cNvPr id="2833" name="Rectangle 2832"/>
          <p:cNvSpPr/>
          <p:nvPr/>
        </p:nvSpPr>
        <p:spPr>
          <a:xfrm>
            <a:off x="3962400" y="1371600"/>
            <a:ext cx="48768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func2()</a:t>
            </a:r>
            <a:endParaRPr lang="en-US" sz="3600" dirty="0"/>
          </a:p>
        </p:txBody>
      </p:sp>
      <p:grpSp>
        <p:nvGrpSpPr>
          <p:cNvPr id="1332" name="Group 1331"/>
          <p:cNvGrpSpPr/>
          <p:nvPr/>
        </p:nvGrpSpPr>
        <p:grpSpPr>
          <a:xfrm>
            <a:off x="3962400" y="1676400"/>
            <a:ext cx="4876800" cy="152400"/>
            <a:chOff x="609600" y="4724400"/>
            <a:chExt cx="4876800" cy="152400"/>
          </a:xfrm>
          <a:solidFill>
            <a:schemeClr val="accent1">
              <a:lumMod val="20000"/>
              <a:lumOff val="80000"/>
              <a:alpha val="25000"/>
            </a:schemeClr>
          </a:solidFill>
        </p:grpSpPr>
        <p:sp>
          <p:nvSpPr>
            <p:cNvPr id="1333" name="Rectangle 1332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4" name="Rectangle 1333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5" name="Rectangle 1334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6" name="Rectangle 1335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7" name="Rectangle 1336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8" name="Rectangle 1337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" name="Rectangle 1338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0" name="Rectangle 1339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" name="Rectangle 1340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2" name="Rectangle 1341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3" name="Rectangle 1342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4" name="Rectangle 1343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5" name="Rectangle 1344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6" name="Rectangle 1345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7" name="Rectangle 1346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8" name="Rectangle 1347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9" name="Rectangle 1348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0" name="Rectangle 1349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1" name="Rectangle 1350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2" name="Rectangle 1351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3" name="Rectangle 1352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4" name="Rectangle 1353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5" name="Rectangle 1354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6" name="Rectangle 1355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7" name="Rectangle 1356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8" name="Rectangle 1357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9" name="Rectangle 1358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0" name="Rectangle 1359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1" name="Rectangle 1360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2" name="Rectangle 1361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3" name="Rectangle 1362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4" name="Rectangle 1363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5" name="Group 1364"/>
          <p:cNvGrpSpPr/>
          <p:nvPr/>
        </p:nvGrpSpPr>
        <p:grpSpPr>
          <a:xfrm>
            <a:off x="3962400" y="1828800"/>
            <a:ext cx="4876800" cy="152400"/>
            <a:chOff x="609600" y="4724400"/>
            <a:chExt cx="4876800" cy="152400"/>
          </a:xfrm>
          <a:solidFill>
            <a:schemeClr val="accent1">
              <a:lumMod val="20000"/>
              <a:lumOff val="80000"/>
              <a:alpha val="25000"/>
            </a:schemeClr>
          </a:solidFill>
        </p:grpSpPr>
        <p:sp>
          <p:nvSpPr>
            <p:cNvPr id="1366" name="Rectangle 1365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7" name="Rectangle 1366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8" name="Rectangle 1367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9" name="Rectangle 1368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0" name="Rectangle 1369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1" name="Rectangle 1370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2" name="Rectangle 1371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3" name="Rectangle 1372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4" name="Rectangle 1373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5" name="Rectangle 1374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6" name="Rectangle 1375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7" name="Rectangle 1376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8" name="Rectangle 1377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9" name="Rectangle 1378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0" name="Rectangle 1379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1" name="Rectangle 1380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2" name="Rectangle 1381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3" name="Rectangle 1382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4" name="Rectangle 1383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5" name="Rectangle 1384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6" name="Rectangle 1385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7" name="Rectangle 1386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8" name="Rectangle 1387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9" name="Rectangle 1388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0" name="Rectangle 1389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1" name="Rectangle 1390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2" name="Rectangle 1391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3" name="Rectangle 1392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4" name="Rectangle 1393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5" name="Rectangle 1394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6" name="Rectangle 1395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7" name="Rectangle 1396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30" name="Rectangle 1929"/>
          <p:cNvSpPr/>
          <p:nvPr/>
        </p:nvSpPr>
        <p:spPr>
          <a:xfrm>
            <a:off x="1143000" y="4495800"/>
            <a:ext cx="48768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</a:t>
            </a:r>
            <a:r>
              <a:rPr lang="en-US" sz="3600" dirty="0" smtClean="0"/>
              <a:t>unc1()</a:t>
            </a:r>
            <a:endParaRPr lang="en-US" sz="3600" dirty="0"/>
          </a:p>
        </p:txBody>
      </p:sp>
      <p:grpSp>
        <p:nvGrpSpPr>
          <p:cNvPr id="2231" name="Group 2230"/>
          <p:cNvGrpSpPr/>
          <p:nvPr/>
        </p:nvGrpSpPr>
        <p:grpSpPr>
          <a:xfrm>
            <a:off x="228600" y="3705761"/>
            <a:ext cx="5791200" cy="1477328"/>
            <a:chOff x="228600" y="3705761"/>
            <a:chExt cx="5791200" cy="1477328"/>
          </a:xfrm>
        </p:grpSpPr>
        <p:grpSp>
          <p:nvGrpSpPr>
            <p:cNvPr id="1964" name="Group 1963"/>
            <p:cNvGrpSpPr/>
            <p:nvPr/>
          </p:nvGrpSpPr>
          <p:grpSpPr>
            <a:xfrm>
              <a:off x="1143000" y="4800600"/>
              <a:ext cx="4876800" cy="152400"/>
              <a:chOff x="609600" y="4724400"/>
              <a:chExt cx="4876800" cy="152400"/>
            </a:xfrm>
            <a:solidFill>
              <a:schemeClr val="accent1">
                <a:lumMod val="20000"/>
                <a:lumOff val="80000"/>
                <a:alpha val="25000"/>
              </a:schemeClr>
            </a:solidFill>
          </p:grpSpPr>
          <p:sp>
            <p:nvSpPr>
              <p:cNvPr id="1965" name="Rectangle 1964"/>
              <p:cNvSpPr/>
              <p:nvPr/>
            </p:nvSpPr>
            <p:spPr>
              <a:xfrm>
                <a:off x="60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6" name="Rectangle 1965"/>
              <p:cNvSpPr/>
              <p:nvPr/>
            </p:nvSpPr>
            <p:spPr>
              <a:xfrm>
                <a:off x="76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7" name="Rectangle 1966"/>
              <p:cNvSpPr/>
              <p:nvPr/>
            </p:nvSpPr>
            <p:spPr>
              <a:xfrm>
                <a:off x="91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8" name="Rectangle 1967"/>
              <p:cNvSpPr/>
              <p:nvPr/>
            </p:nvSpPr>
            <p:spPr>
              <a:xfrm>
                <a:off x="106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9" name="Rectangle 1968"/>
              <p:cNvSpPr/>
              <p:nvPr/>
            </p:nvSpPr>
            <p:spPr>
              <a:xfrm>
                <a:off x="121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0" name="Rectangle 1969"/>
              <p:cNvSpPr/>
              <p:nvPr/>
            </p:nvSpPr>
            <p:spPr>
              <a:xfrm>
                <a:off x="137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1" name="Rectangle 1970"/>
              <p:cNvSpPr/>
              <p:nvPr/>
            </p:nvSpPr>
            <p:spPr>
              <a:xfrm>
                <a:off x="152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2" name="Rectangle 1971"/>
              <p:cNvSpPr/>
              <p:nvPr/>
            </p:nvSpPr>
            <p:spPr>
              <a:xfrm>
                <a:off x="1676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3" name="Rectangle 1972"/>
              <p:cNvSpPr/>
              <p:nvPr/>
            </p:nvSpPr>
            <p:spPr>
              <a:xfrm>
                <a:off x="1828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4" name="Rectangle 1973"/>
              <p:cNvSpPr/>
              <p:nvPr/>
            </p:nvSpPr>
            <p:spPr>
              <a:xfrm>
                <a:off x="1981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5" name="Rectangle 1974"/>
              <p:cNvSpPr/>
              <p:nvPr/>
            </p:nvSpPr>
            <p:spPr>
              <a:xfrm>
                <a:off x="2133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6" name="Rectangle 1975"/>
              <p:cNvSpPr/>
              <p:nvPr/>
            </p:nvSpPr>
            <p:spPr>
              <a:xfrm>
                <a:off x="2286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7" name="Rectangle 1976"/>
              <p:cNvSpPr/>
              <p:nvPr/>
            </p:nvSpPr>
            <p:spPr>
              <a:xfrm>
                <a:off x="2438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8" name="Rectangle 1977"/>
              <p:cNvSpPr/>
              <p:nvPr/>
            </p:nvSpPr>
            <p:spPr>
              <a:xfrm>
                <a:off x="2590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9" name="Rectangle 1978"/>
              <p:cNvSpPr/>
              <p:nvPr/>
            </p:nvSpPr>
            <p:spPr>
              <a:xfrm>
                <a:off x="2743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0" name="Rectangle 1979"/>
              <p:cNvSpPr/>
              <p:nvPr/>
            </p:nvSpPr>
            <p:spPr>
              <a:xfrm>
                <a:off x="2895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1" name="Rectangle 1980"/>
              <p:cNvSpPr/>
              <p:nvPr/>
            </p:nvSpPr>
            <p:spPr>
              <a:xfrm>
                <a:off x="3048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2" name="Rectangle 1981"/>
              <p:cNvSpPr/>
              <p:nvPr/>
            </p:nvSpPr>
            <p:spPr>
              <a:xfrm>
                <a:off x="3200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3" name="Rectangle 1982"/>
              <p:cNvSpPr/>
              <p:nvPr/>
            </p:nvSpPr>
            <p:spPr>
              <a:xfrm>
                <a:off x="3352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4" name="Rectangle 1983"/>
              <p:cNvSpPr/>
              <p:nvPr/>
            </p:nvSpPr>
            <p:spPr>
              <a:xfrm>
                <a:off x="3505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5" name="Rectangle 1984"/>
              <p:cNvSpPr/>
              <p:nvPr/>
            </p:nvSpPr>
            <p:spPr>
              <a:xfrm>
                <a:off x="3657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6" name="Rectangle 1985"/>
              <p:cNvSpPr/>
              <p:nvPr/>
            </p:nvSpPr>
            <p:spPr>
              <a:xfrm>
                <a:off x="3810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7" name="Rectangle 1986"/>
              <p:cNvSpPr/>
              <p:nvPr/>
            </p:nvSpPr>
            <p:spPr>
              <a:xfrm>
                <a:off x="3962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8" name="Rectangle 1987"/>
              <p:cNvSpPr/>
              <p:nvPr/>
            </p:nvSpPr>
            <p:spPr>
              <a:xfrm>
                <a:off x="4114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9" name="Rectangle 1988"/>
              <p:cNvSpPr/>
              <p:nvPr/>
            </p:nvSpPr>
            <p:spPr>
              <a:xfrm>
                <a:off x="4267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0" name="Rectangle 1989"/>
              <p:cNvSpPr/>
              <p:nvPr/>
            </p:nvSpPr>
            <p:spPr>
              <a:xfrm>
                <a:off x="441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1" name="Rectangle 1990"/>
              <p:cNvSpPr/>
              <p:nvPr/>
            </p:nvSpPr>
            <p:spPr>
              <a:xfrm>
                <a:off x="457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2" name="Rectangle 1991"/>
              <p:cNvSpPr/>
              <p:nvPr/>
            </p:nvSpPr>
            <p:spPr>
              <a:xfrm>
                <a:off x="472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3" name="Rectangle 1992"/>
              <p:cNvSpPr/>
              <p:nvPr/>
            </p:nvSpPr>
            <p:spPr>
              <a:xfrm>
                <a:off x="487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4" name="Rectangle 1993"/>
              <p:cNvSpPr/>
              <p:nvPr/>
            </p:nvSpPr>
            <p:spPr>
              <a:xfrm>
                <a:off x="502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5" name="Rectangle 1994"/>
              <p:cNvSpPr/>
              <p:nvPr/>
            </p:nvSpPr>
            <p:spPr>
              <a:xfrm>
                <a:off x="518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6" name="Rectangle 1995"/>
              <p:cNvSpPr/>
              <p:nvPr/>
            </p:nvSpPr>
            <p:spPr>
              <a:xfrm>
                <a:off x="533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31" name="Group 1930"/>
            <p:cNvGrpSpPr/>
            <p:nvPr/>
          </p:nvGrpSpPr>
          <p:grpSpPr>
            <a:xfrm>
              <a:off x="1143000" y="4648200"/>
              <a:ext cx="4876800" cy="152400"/>
              <a:chOff x="609600" y="4724400"/>
              <a:chExt cx="4876800" cy="152400"/>
            </a:xfrm>
            <a:solidFill>
              <a:schemeClr val="accent1">
                <a:lumMod val="20000"/>
                <a:lumOff val="80000"/>
                <a:alpha val="25000"/>
              </a:schemeClr>
            </a:solidFill>
          </p:grpSpPr>
          <p:sp>
            <p:nvSpPr>
              <p:cNvPr id="1932" name="Rectangle 1931"/>
              <p:cNvSpPr/>
              <p:nvPr/>
            </p:nvSpPr>
            <p:spPr>
              <a:xfrm>
                <a:off x="60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3" name="Rectangle 1932"/>
              <p:cNvSpPr/>
              <p:nvPr/>
            </p:nvSpPr>
            <p:spPr>
              <a:xfrm>
                <a:off x="76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4" name="Rectangle 1933"/>
              <p:cNvSpPr/>
              <p:nvPr/>
            </p:nvSpPr>
            <p:spPr>
              <a:xfrm>
                <a:off x="91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5" name="Rectangle 1934"/>
              <p:cNvSpPr/>
              <p:nvPr/>
            </p:nvSpPr>
            <p:spPr>
              <a:xfrm>
                <a:off x="106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6" name="Rectangle 1935"/>
              <p:cNvSpPr/>
              <p:nvPr/>
            </p:nvSpPr>
            <p:spPr>
              <a:xfrm>
                <a:off x="121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7" name="Rectangle 1936"/>
              <p:cNvSpPr/>
              <p:nvPr/>
            </p:nvSpPr>
            <p:spPr>
              <a:xfrm>
                <a:off x="137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8" name="Rectangle 1937"/>
              <p:cNvSpPr/>
              <p:nvPr/>
            </p:nvSpPr>
            <p:spPr>
              <a:xfrm>
                <a:off x="152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9" name="Rectangle 1938"/>
              <p:cNvSpPr/>
              <p:nvPr/>
            </p:nvSpPr>
            <p:spPr>
              <a:xfrm>
                <a:off x="1676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0" name="Rectangle 1939"/>
              <p:cNvSpPr/>
              <p:nvPr/>
            </p:nvSpPr>
            <p:spPr>
              <a:xfrm>
                <a:off x="1828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1" name="Rectangle 1940"/>
              <p:cNvSpPr/>
              <p:nvPr/>
            </p:nvSpPr>
            <p:spPr>
              <a:xfrm>
                <a:off x="1981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2" name="Rectangle 1941"/>
              <p:cNvSpPr/>
              <p:nvPr/>
            </p:nvSpPr>
            <p:spPr>
              <a:xfrm>
                <a:off x="2133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3" name="Rectangle 1942"/>
              <p:cNvSpPr/>
              <p:nvPr/>
            </p:nvSpPr>
            <p:spPr>
              <a:xfrm>
                <a:off x="2286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4" name="Rectangle 1943"/>
              <p:cNvSpPr/>
              <p:nvPr/>
            </p:nvSpPr>
            <p:spPr>
              <a:xfrm>
                <a:off x="2438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5" name="Rectangle 1944"/>
              <p:cNvSpPr/>
              <p:nvPr/>
            </p:nvSpPr>
            <p:spPr>
              <a:xfrm>
                <a:off x="2590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6" name="Rectangle 1945"/>
              <p:cNvSpPr/>
              <p:nvPr/>
            </p:nvSpPr>
            <p:spPr>
              <a:xfrm>
                <a:off x="2743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7" name="Rectangle 1946"/>
              <p:cNvSpPr/>
              <p:nvPr/>
            </p:nvSpPr>
            <p:spPr>
              <a:xfrm>
                <a:off x="2895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8" name="Rectangle 1947"/>
              <p:cNvSpPr/>
              <p:nvPr/>
            </p:nvSpPr>
            <p:spPr>
              <a:xfrm>
                <a:off x="3048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9" name="Rectangle 1948"/>
              <p:cNvSpPr/>
              <p:nvPr/>
            </p:nvSpPr>
            <p:spPr>
              <a:xfrm>
                <a:off x="3200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0" name="Rectangle 1949"/>
              <p:cNvSpPr/>
              <p:nvPr/>
            </p:nvSpPr>
            <p:spPr>
              <a:xfrm>
                <a:off x="3352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1" name="Rectangle 1950"/>
              <p:cNvSpPr/>
              <p:nvPr/>
            </p:nvSpPr>
            <p:spPr>
              <a:xfrm>
                <a:off x="3505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2" name="Rectangle 1951"/>
              <p:cNvSpPr/>
              <p:nvPr/>
            </p:nvSpPr>
            <p:spPr>
              <a:xfrm>
                <a:off x="3657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3" name="Rectangle 1952"/>
              <p:cNvSpPr/>
              <p:nvPr/>
            </p:nvSpPr>
            <p:spPr>
              <a:xfrm>
                <a:off x="3810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4" name="Rectangle 1953"/>
              <p:cNvSpPr/>
              <p:nvPr/>
            </p:nvSpPr>
            <p:spPr>
              <a:xfrm>
                <a:off x="3962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5" name="Rectangle 1954"/>
              <p:cNvSpPr/>
              <p:nvPr/>
            </p:nvSpPr>
            <p:spPr>
              <a:xfrm>
                <a:off x="4114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6" name="Rectangle 1955"/>
              <p:cNvSpPr/>
              <p:nvPr/>
            </p:nvSpPr>
            <p:spPr>
              <a:xfrm>
                <a:off x="4267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7" name="Rectangle 1956"/>
              <p:cNvSpPr/>
              <p:nvPr/>
            </p:nvSpPr>
            <p:spPr>
              <a:xfrm>
                <a:off x="441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8" name="Rectangle 1957"/>
              <p:cNvSpPr/>
              <p:nvPr/>
            </p:nvSpPr>
            <p:spPr>
              <a:xfrm>
                <a:off x="457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9" name="Rectangle 1958"/>
              <p:cNvSpPr/>
              <p:nvPr/>
            </p:nvSpPr>
            <p:spPr>
              <a:xfrm>
                <a:off x="472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0" name="Rectangle 1959"/>
              <p:cNvSpPr/>
              <p:nvPr/>
            </p:nvSpPr>
            <p:spPr>
              <a:xfrm>
                <a:off x="487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1" name="Rectangle 1960"/>
              <p:cNvSpPr/>
              <p:nvPr/>
            </p:nvSpPr>
            <p:spPr>
              <a:xfrm>
                <a:off x="502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2" name="Rectangle 1961"/>
              <p:cNvSpPr/>
              <p:nvPr/>
            </p:nvSpPr>
            <p:spPr>
              <a:xfrm>
                <a:off x="518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3" name="Rectangle 1962"/>
              <p:cNvSpPr/>
              <p:nvPr/>
            </p:nvSpPr>
            <p:spPr>
              <a:xfrm>
                <a:off x="533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97" name="TextBox 1996"/>
            <p:cNvSpPr txBox="1"/>
            <p:nvPr/>
          </p:nvSpPr>
          <p:spPr>
            <a:xfrm>
              <a:off x="228600" y="3705761"/>
              <a:ext cx="8382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/>
                <a:t>0x80000000</a:t>
              </a:r>
            </a:p>
            <a:p>
              <a:pPr algn="r"/>
              <a:r>
                <a:rPr lang="en-US" sz="1000" dirty="0" smtClean="0"/>
                <a:t>0x80000020</a:t>
              </a:r>
            </a:p>
            <a:p>
              <a:pPr algn="r"/>
              <a:r>
                <a:rPr lang="en-US" sz="1000" dirty="0" smtClean="0"/>
                <a:t>0x80000040</a:t>
              </a:r>
            </a:p>
            <a:p>
              <a:pPr algn="r"/>
              <a:r>
                <a:rPr lang="en-US" sz="1000" dirty="0" smtClean="0"/>
                <a:t>0x80000060</a:t>
              </a:r>
            </a:p>
            <a:p>
              <a:pPr algn="r"/>
              <a:r>
                <a:rPr lang="en-US" sz="1000" dirty="0" smtClean="0"/>
                <a:t>0x80000080</a:t>
              </a:r>
            </a:p>
            <a:p>
              <a:pPr algn="r"/>
              <a:r>
                <a:rPr lang="en-US" sz="1000" dirty="0" smtClean="0"/>
                <a:t>0x800000A0</a:t>
              </a:r>
            </a:p>
            <a:p>
              <a:pPr algn="r"/>
              <a:r>
                <a:rPr lang="en-US" sz="1000" dirty="0" smtClean="0"/>
                <a:t>0x800000C0</a:t>
              </a:r>
            </a:p>
            <a:p>
              <a:pPr algn="r"/>
              <a:r>
                <a:rPr lang="en-US" sz="1000" dirty="0" smtClean="0"/>
                <a:t>0x800000E0</a:t>
              </a:r>
            </a:p>
            <a:p>
              <a:pPr algn="r"/>
              <a:r>
                <a:rPr lang="en-US" sz="1000" dirty="0" smtClean="0"/>
                <a:t>0x80000100</a:t>
              </a:r>
            </a:p>
          </p:txBody>
        </p:sp>
        <p:grpSp>
          <p:nvGrpSpPr>
            <p:cNvPr id="1998" name="Group 1997"/>
            <p:cNvGrpSpPr/>
            <p:nvPr/>
          </p:nvGrpSpPr>
          <p:grpSpPr>
            <a:xfrm>
              <a:off x="1143000" y="3733800"/>
              <a:ext cx="4876800" cy="152400"/>
              <a:chOff x="609600" y="4724400"/>
              <a:chExt cx="4876800" cy="152400"/>
            </a:xfrm>
            <a:solidFill>
              <a:schemeClr val="accent1">
                <a:lumMod val="20000"/>
                <a:lumOff val="80000"/>
                <a:alpha val="25000"/>
              </a:schemeClr>
            </a:solidFill>
          </p:grpSpPr>
          <p:sp>
            <p:nvSpPr>
              <p:cNvPr id="1999" name="Rectangle 1998"/>
              <p:cNvSpPr/>
              <p:nvPr/>
            </p:nvSpPr>
            <p:spPr>
              <a:xfrm>
                <a:off x="60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0" name="Rectangle 1999"/>
              <p:cNvSpPr/>
              <p:nvPr/>
            </p:nvSpPr>
            <p:spPr>
              <a:xfrm>
                <a:off x="76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1" name="Rectangle 2000"/>
              <p:cNvSpPr/>
              <p:nvPr/>
            </p:nvSpPr>
            <p:spPr>
              <a:xfrm>
                <a:off x="91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2" name="Rectangle 2001"/>
              <p:cNvSpPr/>
              <p:nvPr/>
            </p:nvSpPr>
            <p:spPr>
              <a:xfrm>
                <a:off x="106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3" name="Rectangle 2002"/>
              <p:cNvSpPr/>
              <p:nvPr/>
            </p:nvSpPr>
            <p:spPr>
              <a:xfrm>
                <a:off x="121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4" name="Rectangle 2003"/>
              <p:cNvSpPr/>
              <p:nvPr/>
            </p:nvSpPr>
            <p:spPr>
              <a:xfrm>
                <a:off x="137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5" name="Rectangle 2004"/>
              <p:cNvSpPr/>
              <p:nvPr/>
            </p:nvSpPr>
            <p:spPr>
              <a:xfrm>
                <a:off x="152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6" name="Rectangle 2005"/>
              <p:cNvSpPr/>
              <p:nvPr/>
            </p:nvSpPr>
            <p:spPr>
              <a:xfrm>
                <a:off x="1676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7" name="Rectangle 2006"/>
              <p:cNvSpPr/>
              <p:nvPr/>
            </p:nvSpPr>
            <p:spPr>
              <a:xfrm>
                <a:off x="1828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8" name="Rectangle 2007"/>
              <p:cNvSpPr/>
              <p:nvPr/>
            </p:nvSpPr>
            <p:spPr>
              <a:xfrm>
                <a:off x="1981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9" name="Rectangle 2008"/>
              <p:cNvSpPr/>
              <p:nvPr/>
            </p:nvSpPr>
            <p:spPr>
              <a:xfrm>
                <a:off x="2133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0" name="Rectangle 2009"/>
              <p:cNvSpPr/>
              <p:nvPr/>
            </p:nvSpPr>
            <p:spPr>
              <a:xfrm>
                <a:off x="2286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1" name="Rectangle 2010"/>
              <p:cNvSpPr/>
              <p:nvPr/>
            </p:nvSpPr>
            <p:spPr>
              <a:xfrm>
                <a:off x="2438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2" name="Rectangle 2011"/>
              <p:cNvSpPr/>
              <p:nvPr/>
            </p:nvSpPr>
            <p:spPr>
              <a:xfrm>
                <a:off x="2590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3" name="Rectangle 2012"/>
              <p:cNvSpPr/>
              <p:nvPr/>
            </p:nvSpPr>
            <p:spPr>
              <a:xfrm>
                <a:off x="2743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4" name="Rectangle 2013"/>
              <p:cNvSpPr/>
              <p:nvPr/>
            </p:nvSpPr>
            <p:spPr>
              <a:xfrm>
                <a:off x="2895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5" name="Rectangle 2014"/>
              <p:cNvSpPr/>
              <p:nvPr/>
            </p:nvSpPr>
            <p:spPr>
              <a:xfrm>
                <a:off x="3048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6" name="Rectangle 2015"/>
              <p:cNvSpPr/>
              <p:nvPr/>
            </p:nvSpPr>
            <p:spPr>
              <a:xfrm>
                <a:off x="3200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7" name="Rectangle 2016"/>
              <p:cNvSpPr/>
              <p:nvPr/>
            </p:nvSpPr>
            <p:spPr>
              <a:xfrm>
                <a:off x="3352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8" name="Rectangle 2017"/>
              <p:cNvSpPr/>
              <p:nvPr/>
            </p:nvSpPr>
            <p:spPr>
              <a:xfrm>
                <a:off x="3505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9" name="Rectangle 2018"/>
              <p:cNvSpPr/>
              <p:nvPr/>
            </p:nvSpPr>
            <p:spPr>
              <a:xfrm>
                <a:off x="3657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0" name="Rectangle 2019"/>
              <p:cNvSpPr/>
              <p:nvPr/>
            </p:nvSpPr>
            <p:spPr>
              <a:xfrm>
                <a:off x="3810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1" name="Rectangle 2020"/>
              <p:cNvSpPr/>
              <p:nvPr/>
            </p:nvSpPr>
            <p:spPr>
              <a:xfrm>
                <a:off x="3962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2" name="Rectangle 2021"/>
              <p:cNvSpPr/>
              <p:nvPr/>
            </p:nvSpPr>
            <p:spPr>
              <a:xfrm>
                <a:off x="4114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3" name="Rectangle 2022"/>
              <p:cNvSpPr/>
              <p:nvPr/>
            </p:nvSpPr>
            <p:spPr>
              <a:xfrm>
                <a:off x="4267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4" name="Rectangle 2023"/>
              <p:cNvSpPr/>
              <p:nvPr/>
            </p:nvSpPr>
            <p:spPr>
              <a:xfrm>
                <a:off x="441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5" name="Rectangle 2024"/>
              <p:cNvSpPr/>
              <p:nvPr/>
            </p:nvSpPr>
            <p:spPr>
              <a:xfrm>
                <a:off x="457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6" name="Rectangle 2025"/>
              <p:cNvSpPr/>
              <p:nvPr/>
            </p:nvSpPr>
            <p:spPr>
              <a:xfrm>
                <a:off x="472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7" name="Rectangle 2026"/>
              <p:cNvSpPr/>
              <p:nvPr/>
            </p:nvSpPr>
            <p:spPr>
              <a:xfrm>
                <a:off x="487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8" name="Rectangle 2027"/>
              <p:cNvSpPr/>
              <p:nvPr/>
            </p:nvSpPr>
            <p:spPr>
              <a:xfrm>
                <a:off x="502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9" name="Rectangle 2028"/>
              <p:cNvSpPr/>
              <p:nvPr/>
            </p:nvSpPr>
            <p:spPr>
              <a:xfrm>
                <a:off x="518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0" name="Rectangle 2029"/>
              <p:cNvSpPr/>
              <p:nvPr/>
            </p:nvSpPr>
            <p:spPr>
              <a:xfrm>
                <a:off x="533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31" name="Group 2030"/>
            <p:cNvGrpSpPr/>
            <p:nvPr/>
          </p:nvGrpSpPr>
          <p:grpSpPr>
            <a:xfrm>
              <a:off x="1143000" y="3886200"/>
              <a:ext cx="4876800" cy="152400"/>
              <a:chOff x="609600" y="4724400"/>
              <a:chExt cx="4876800" cy="152400"/>
            </a:xfrm>
            <a:solidFill>
              <a:schemeClr val="accent1">
                <a:lumMod val="20000"/>
                <a:lumOff val="80000"/>
                <a:alpha val="25000"/>
              </a:schemeClr>
            </a:solidFill>
          </p:grpSpPr>
          <p:sp>
            <p:nvSpPr>
              <p:cNvPr id="2032" name="Rectangle 2031"/>
              <p:cNvSpPr/>
              <p:nvPr/>
            </p:nvSpPr>
            <p:spPr>
              <a:xfrm>
                <a:off x="60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3" name="Rectangle 2032"/>
              <p:cNvSpPr/>
              <p:nvPr/>
            </p:nvSpPr>
            <p:spPr>
              <a:xfrm>
                <a:off x="76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4" name="Rectangle 2033"/>
              <p:cNvSpPr/>
              <p:nvPr/>
            </p:nvSpPr>
            <p:spPr>
              <a:xfrm>
                <a:off x="91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5" name="Rectangle 2034"/>
              <p:cNvSpPr/>
              <p:nvPr/>
            </p:nvSpPr>
            <p:spPr>
              <a:xfrm>
                <a:off x="106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6" name="Rectangle 2035"/>
              <p:cNvSpPr/>
              <p:nvPr/>
            </p:nvSpPr>
            <p:spPr>
              <a:xfrm>
                <a:off x="121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7" name="Rectangle 2036"/>
              <p:cNvSpPr/>
              <p:nvPr/>
            </p:nvSpPr>
            <p:spPr>
              <a:xfrm>
                <a:off x="137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8" name="Rectangle 2037"/>
              <p:cNvSpPr/>
              <p:nvPr/>
            </p:nvSpPr>
            <p:spPr>
              <a:xfrm>
                <a:off x="152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9" name="Rectangle 2038"/>
              <p:cNvSpPr/>
              <p:nvPr/>
            </p:nvSpPr>
            <p:spPr>
              <a:xfrm>
                <a:off x="1676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0" name="Rectangle 2039"/>
              <p:cNvSpPr/>
              <p:nvPr/>
            </p:nvSpPr>
            <p:spPr>
              <a:xfrm>
                <a:off x="1828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1" name="Rectangle 2040"/>
              <p:cNvSpPr/>
              <p:nvPr/>
            </p:nvSpPr>
            <p:spPr>
              <a:xfrm>
                <a:off x="1981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2" name="Rectangle 2041"/>
              <p:cNvSpPr/>
              <p:nvPr/>
            </p:nvSpPr>
            <p:spPr>
              <a:xfrm>
                <a:off x="2133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3" name="Rectangle 2042"/>
              <p:cNvSpPr/>
              <p:nvPr/>
            </p:nvSpPr>
            <p:spPr>
              <a:xfrm>
                <a:off x="2286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4" name="Rectangle 2043"/>
              <p:cNvSpPr/>
              <p:nvPr/>
            </p:nvSpPr>
            <p:spPr>
              <a:xfrm>
                <a:off x="2438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5" name="Rectangle 2044"/>
              <p:cNvSpPr/>
              <p:nvPr/>
            </p:nvSpPr>
            <p:spPr>
              <a:xfrm>
                <a:off x="2590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6" name="Rectangle 2045"/>
              <p:cNvSpPr/>
              <p:nvPr/>
            </p:nvSpPr>
            <p:spPr>
              <a:xfrm>
                <a:off x="2743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7" name="Rectangle 2046"/>
              <p:cNvSpPr/>
              <p:nvPr/>
            </p:nvSpPr>
            <p:spPr>
              <a:xfrm>
                <a:off x="2895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8" name="Rectangle 2047"/>
              <p:cNvSpPr/>
              <p:nvPr/>
            </p:nvSpPr>
            <p:spPr>
              <a:xfrm>
                <a:off x="3048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9" name="Rectangle 2048"/>
              <p:cNvSpPr/>
              <p:nvPr/>
            </p:nvSpPr>
            <p:spPr>
              <a:xfrm>
                <a:off x="3200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0" name="Rectangle 2049"/>
              <p:cNvSpPr/>
              <p:nvPr/>
            </p:nvSpPr>
            <p:spPr>
              <a:xfrm>
                <a:off x="3352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1" name="Rectangle 2050"/>
              <p:cNvSpPr/>
              <p:nvPr/>
            </p:nvSpPr>
            <p:spPr>
              <a:xfrm>
                <a:off x="3505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2" name="Rectangle 2051"/>
              <p:cNvSpPr/>
              <p:nvPr/>
            </p:nvSpPr>
            <p:spPr>
              <a:xfrm>
                <a:off x="3657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3" name="Rectangle 2052"/>
              <p:cNvSpPr/>
              <p:nvPr/>
            </p:nvSpPr>
            <p:spPr>
              <a:xfrm>
                <a:off x="3810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4" name="Rectangle 2053"/>
              <p:cNvSpPr/>
              <p:nvPr/>
            </p:nvSpPr>
            <p:spPr>
              <a:xfrm>
                <a:off x="3962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5" name="Rectangle 2054"/>
              <p:cNvSpPr/>
              <p:nvPr/>
            </p:nvSpPr>
            <p:spPr>
              <a:xfrm>
                <a:off x="4114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6" name="Rectangle 2055"/>
              <p:cNvSpPr/>
              <p:nvPr/>
            </p:nvSpPr>
            <p:spPr>
              <a:xfrm>
                <a:off x="4267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7" name="Rectangle 2056"/>
              <p:cNvSpPr/>
              <p:nvPr/>
            </p:nvSpPr>
            <p:spPr>
              <a:xfrm>
                <a:off x="441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8" name="Rectangle 2057"/>
              <p:cNvSpPr/>
              <p:nvPr/>
            </p:nvSpPr>
            <p:spPr>
              <a:xfrm>
                <a:off x="457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9" name="Rectangle 2058"/>
              <p:cNvSpPr/>
              <p:nvPr/>
            </p:nvSpPr>
            <p:spPr>
              <a:xfrm>
                <a:off x="472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0" name="Rectangle 2059"/>
              <p:cNvSpPr/>
              <p:nvPr/>
            </p:nvSpPr>
            <p:spPr>
              <a:xfrm>
                <a:off x="487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1" name="Rectangle 2060"/>
              <p:cNvSpPr/>
              <p:nvPr/>
            </p:nvSpPr>
            <p:spPr>
              <a:xfrm>
                <a:off x="502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2" name="Rectangle 2061"/>
              <p:cNvSpPr/>
              <p:nvPr/>
            </p:nvSpPr>
            <p:spPr>
              <a:xfrm>
                <a:off x="518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3" name="Rectangle 2062"/>
              <p:cNvSpPr/>
              <p:nvPr/>
            </p:nvSpPr>
            <p:spPr>
              <a:xfrm>
                <a:off x="533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4" name="Group 2063"/>
            <p:cNvGrpSpPr/>
            <p:nvPr/>
          </p:nvGrpSpPr>
          <p:grpSpPr>
            <a:xfrm>
              <a:off x="1143000" y="4038600"/>
              <a:ext cx="4876800" cy="152400"/>
              <a:chOff x="609600" y="4724400"/>
              <a:chExt cx="4876800" cy="152400"/>
            </a:xfrm>
            <a:solidFill>
              <a:schemeClr val="accent1">
                <a:lumMod val="20000"/>
                <a:lumOff val="80000"/>
                <a:alpha val="25000"/>
              </a:schemeClr>
            </a:solidFill>
          </p:grpSpPr>
          <p:sp>
            <p:nvSpPr>
              <p:cNvPr id="2065" name="Rectangle 2064"/>
              <p:cNvSpPr/>
              <p:nvPr/>
            </p:nvSpPr>
            <p:spPr>
              <a:xfrm>
                <a:off x="60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6" name="Rectangle 2065"/>
              <p:cNvSpPr/>
              <p:nvPr/>
            </p:nvSpPr>
            <p:spPr>
              <a:xfrm>
                <a:off x="76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7" name="Rectangle 2066"/>
              <p:cNvSpPr/>
              <p:nvPr/>
            </p:nvSpPr>
            <p:spPr>
              <a:xfrm>
                <a:off x="91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8" name="Rectangle 2067"/>
              <p:cNvSpPr/>
              <p:nvPr/>
            </p:nvSpPr>
            <p:spPr>
              <a:xfrm>
                <a:off x="106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9" name="Rectangle 2068"/>
              <p:cNvSpPr/>
              <p:nvPr/>
            </p:nvSpPr>
            <p:spPr>
              <a:xfrm>
                <a:off x="121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0" name="Rectangle 2069"/>
              <p:cNvSpPr/>
              <p:nvPr/>
            </p:nvSpPr>
            <p:spPr>
              <a:xfrm>
                <a:off x="137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1" name="Rectangle 2070"/>
              <p:cNvSpPr/>
              <p:nvPr/>
            </p:nvSpPr>
            <p:spPr>
              <a:xfrm>
                <a:off x="152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2" name="Rectangle 2071"/>
              <p:cNvSpPr/>
              <p:nvPr/>
            </p:nvSpPr>
            <p:spPr>
              <a:xfrm>
                <a:off x="1676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3" name="Rectangle 2072"/>
              <p:cNvSpPr/>
              <p:nvPr/>
            </p:nvSpPr>
            <p:spPr>
              <a:xfrm>
                <a:off x="1828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4" name="Rectangle 2073"/>
              <p:cNvSpPr/>
              <p:nvPr/>
            </p:nvSpPr>
            <p:spPr>
              <a:xfrm>
                <a:off x="1981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5" name="Rectangle 2074"/>
              <p:cNvSpPr/>
              <p:nvPr/>
            </p:nvSpPr>
            <p:spPr>
              <a:xfrm>
                <a:off x="2133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6" name="Rectangle 2075"/>
              <p:cNvSpPr/>
              <p:nvPr/>
            </p:nvSpPr>
            <p:spPr>
              <a:xfrm>
                <a:off x="2286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7" name="Rectangle 2076"/>
              <p:cNvSpPr/>
              <p:nvPr/>
            </p:nvSpPr>
            <p:spPr>
              <a:xfrm>
                <a:off x="2438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8" name="Rectangle 2077"/>
              <p:cNvSpPr/>
              <p:nvPr/>
            </p:nvSpPr>
            <p:spPr>
              <a:xfrm>
                <a:off x="2590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9" name="Rectangle 2078"/>
              <p:cNvSpPr/>
              <p:nvPr/>
            </p:nvSpPr>
            <p:spPr>
              <a:xfrm>
                <a:off x="2743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0" name="Rectangle 2079"/>
              <p:cNvSpPr/>
              <p:nvPr/>
            </p:nvSpPr>
            <p:spPr>
              <a:xfrm>
                <a:off x="2895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1" name="Rectangle 2080"/>
              <p:cNvSpPr/>
              <p:nvPr/>
            </p:nvSpPr>
            <p:spPr>
              <a:xfrm>
                <a:off x="3048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2" name="Rectangle 2081"/>
              <p:cNvSpPr/>
              <p:nvPr/>
            </p:nvSpPr>
            <p:spPr>
              <a:xfrm>
                <a:off x="3200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3" name="Rectangle 2082"/>
              <p:cNvSpPr/>
              <p:nvPr/>
            </p:nvSpPr>
            <p:spPr>
              <a:xfrm>
                <a:off x="3352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4" name="Rectangle 2083"/>
              <p:cNvSpPr/>
              <p:nvPr/>
            </p:nvSpPr>
            <p:spPr>
              <a:xfrm>
                <a:off x="3505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5" name="Rectangle 2084"/>
              <p:cNvSpPr/>
              <p:nvPr/>
            </p:nvSpPr>
            <p:spPr>
              <a:xfrm>
                <a:off x="3657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6" name="Rectangle 2085"/>
              <p:cNvSpPr/>
              <p:nvPr/>
            </p:nvSpPr>
            <p:spPr>
              <a:xfrm>
                <a:off x="3810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7" name="Rectangle 2086"/>
              <p:cNvSpPr/>
              <p:nvPr/>
            </p:nvSpPr>
            <p:spPr>
              <a:xfrm>
                <a:off x="3962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8" name="Rectangle 2087"/>
              <p:cNvSpPr/>
              <p:nvPr/>
            </p:nvSpPr>
            <p:spPr>
              <a:xfrm>
                <a:off x="4114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9" name="Rectangle 2088"/>
              <p:cNvSpPr/>
              <p:nvPr/>
            </p:nvSpPr>
            <p:spPr>
              <a:xfrm>
                <a:off x="4267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0" name="Rectangle 2089"/>
              <p:cNvSpPr/>
              <p:nvPr/>
            </p:nvSpPr>
            <p:spPr>
              <a:xfrm>
                <a:off x="441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1" name="Rectangle 2090"/>
              <p:cNvSpPr/>
              <p:nvPr/>
            </p:nvSpPr>
            <p:spPr>
              <a:xfrm>
                <a:off x="457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2" name="Rectangle 2091"/>
              <p:cNvSpPr/>
              <p:nvPr/>
            </p:nvSpPr>
            <p:spPr>
              <a:xfrm>
                <a:off x="472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3" name="Rectangle 2092"/>
              <p:cNvSpPr/>
              <p:nvPr/>
            </p:nvSpPr>
            <p:spPr>
              <a:xfrm>
                <a:off x="487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4" name="Rectangle 2093"/>
              <p:cNvSpPr/>
              <p:nvPr/>
            </p:nvSpPr>
            <p:spPr>
              <a:xfrm>
                <a:off x="502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5" name="Rectangle 2094"/>
              <p:cNvSpPr/>
              <p:nvPr/>
            </p:nvSpPr>
            <p:spPr>
              <a:xfrm>
                <a:off x="518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6" name="Rectangle 2095"/>
              <p:cNvSpPr/>
              <p:nvPr/>
            </p:nvSpPr>
            <p:spPr>
              <a:xfrm>
                <a:off x="533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97" name="Group 2096"/>
            <p:cNvGrpSpPr/>
            <p:nvPr/>
          </p:nvGrpSpPr>
          <p:grpSpPr>
            <a:xfrm>
              <a:off x="1143000" y="4191000"/>
              <a:ext cx="4876800" cy="152400"/>
              <a:chOff x="609600" y="4724400"/>
              <a:chExt cx="4876800" cy="152400"/>
            </a:xfrm>
            <a:solidFill>
              <a:schemeClr val="accent1">
                <a:lumMod val="20000"/>
                <a:lumOff val="80000"/>
                <a:alpha val="25000"/>
              </a:schemeClr>
            </a:solidFill>
          </p:grpSpPr>
          <p:sp>
            <p:nvSpPr>
              <p:cNvPr id="2098" name="Rectangle 2097"/>
              <p:cNvSpPr/>
              <p:nvPr/>
            </p:nvSpPr>
            <p:spPr>
              <a:xfrm>
                <a:off x="60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9" name="Rectangle 2098"/>
              <p:cNvSpPr/>
              <p:nvPr/>
            </p:nvSpPr>
            <p:spPr>
              <a:xfrm>
                <a:off x="76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0" name="Rectangle 2099"/>
              <p:cNvSpPr/>
              <p:nvPr/>
            </p:nvSpPr>
            <p:spPr>
              <a:xfrm>
                <a:off x="91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1" name="Rectangle 2100"/>
              <p:cNvSpPr/>
              <p:nvPr/>
            </p:nvSpPr>
            <p:spPr>
              <a:xfrm>
                <a:off x="106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2" name="Rectangle 2101"/>
              <p:cNvSpPr/>
              <p:nvPr/>
            </p:nvSpPr>
            <p:spPr>
              <a:xfrm>
                <a:off x="121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3" name="Rectangle 2102"/>
              <p:cNvSpPr/>
              <p:nvPr/>
            </p:nvSpPr>
            <p:spPr>
              <a:xfrm>
                <a:off x="137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4" name="Rectangle 2103"/>
              <p:cNvSpPr/>
              <p:nvPr/>
            </p:nvSpPr>
            <p:spPr>
              <a:xfrm>
                <a:off x="152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5" name="Rectangle 2104"/>
              <p:cNvSpPr/>
              <p:nvPr/>
            </p:nvSpPr>
            <p:spPr>
              <a:xfrm>
                <a:off x="1676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6" name="Rectangle 2105"/>
              <p:cNvSpPr/>
              <p:nvPr/>
            </p:nvSpPr>
            <p:spPr>
              <a:xfrm>
                <a:off x="1828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7" name="Rectangle 2106"/>
              <p:cNvSpPr/>
              <p:nvPr/>
            </p:nvSpPr>
            <p:spPr>
              <a:xfrm>
                <a:off x="1981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8" name="Rectangle 2107"/>
              <p:cNvSpPr/>
              <p:nvPr/>
            </p:nvSpPr>
            <p:spPr>
              <a:xfrm>
                <a:off x="2133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9" name="Rectangle 2108"/>
              <p:cNvSpPr/>
              <p:nvPr/>
            </p:nvSpPr>
            <p:spPr>
              <a:xfrm>
                <a:off x="2286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0" name="Rectangle 2109"/>
              <p:cNvSpPr/>
              <p:nvPr/>
            </p:nvSpPr>
            <p:spPr>
              <a:xfrm>
                <a:off x="2438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1" name="Rectangle 2110"/>
              <p:cNvSpPr/>
              <p:nvPr/>
            </p:nvSpPr>
            <p:spPr>
              <a:xfrm>
                <a:off x="2590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2" name="Rectangle 2111"/>
              <p:cNvSpPr/>
              <p:nvPr/>
            </p:nvSpPr>
            <p:spPr>
              <a:xfrm>
                <a:off x="2743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3" name="Rectangle 2112"/>
              <p:cNvSpPr/>
              <p:nvPr/>
            </p:nvSpPr>
            <p:spPr>
              <a:xfrm>
                <a:off x="2895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4" name="Rectangle 2113"/>
              <p:cNvSpPr/>
              <p:nvPr/>
            </p:nvSpPr>
            <p:spPr>
              <a:xfrm>
                <a:off x="3048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5" name="Rectangle 2114"/>
              <p:cNvSpPr/>
              <p:nvPr/>
            </p:nvSpPr>
            <p:spPr>
              <a:xfrm>
                <a:off x="3200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6" name="Rectangle 2115"/>
              <p:cNvSpPr/>
              <p:nvPr/>
            </p:nvSpPr>
            <p:spPr>
              <a:xfrm>
                <a:off x="3352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7" name="Rectangle 2116"/>
              <p:cNvSpPr/>
              <p:nvPr/>
            </p:nvSpPr>
            <p:spPr>
              <a:xfrm>
                <a:off x="3505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8" name="Rectangle 2117"/>
              <p:cNvSpPr/>
              <p:nvPr/>
            </p:nvSpPr>
            <p:spPr>
              <a:xfrm>
                <a:off x="3657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9" name="Rectangle 2118"/>
              <p:cNvSpPr/>
              <p:nvPr/>
            </p:nvSpPr>
            <p:spPr>
              <a:xfrm>
                <a:off x="3810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0" name="Rectangle 2119"/>
              <p:cNvSpPr/>
              <p:nvPr/>
            </p:nvSpPr>
            <p:spPr>
              <a:xfrm>
                <a:off x="3962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1" name="Rectangle 2120"/>
              <p:cNvSpPr/>
              <p:nvPr/>
            </p:nvSpPr>
            <p:spPr>
              <a:xfrm>
                <a:off x="4114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2" name="Rectangle 2121"/>
              <p:cNvSpPr/>
              <p:nvPr/>
            </p:nvSpPr>
            <p:spPr>
              <a:xfrm>
                <a:off x="4267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3" name="Rectangle 2122"/>
              <p:cNvSpPr/>
              <p:nvPr/>
            </p:nvSpPr>
            <p:spPr>
              <a:xfrm>
                <a:off x="441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4" name="Rectangle 2123"/>
              <p:cNvSpPr/>
              <p:nvPr/>
            </p:nvSpPr>
            <p:spPr>
              <a:xfrm>
                <a:off x="457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5" name="Rectangle 2124"/>
              <p:cNvSpPr/>
              <p:nvPr/>
            </p:nvSpPr>
            <p:spPr>
              <a:xfrm>
                <a:off x="472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6" name="Rectangle 2125"/>
              <p:cNvSpPr/>
              <p:nvPr/>
            </p:nvSpPr>
            <p:spPr>
              <a:xfrm>
                <a:off x="487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7" name="Rectangle 2126"/>
              <p:cNvSpPr/>
              <p:nvPr/>
            </p:nvSpPr>
            <p:spPr>
              <a:xfrm>
                <a:off x="502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8" name="Rectangle 2127"/>
              <p:cNvSpPr/>
              <p:nvPr/>
            </p:nvSpPr>
            <p:spPr>
              <a:xfrm>
                <a:off x="518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9" name="Rectangle 2128"/>
              <p:cNvSpPr/>
              <p:nvPr/>
            </p:nvSpPr>
            <p:spPr>
              <a:xfrm>
                <a:off x="533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30" name="Group 2129"/>
            <p:cNvGrpSpPr/>
            <p:nvPr/>
          </p:nvGrpSpPr>
          <p:grpSpPr>
            <a:xfrm>
              <a:off x="1143000" y="4343400"/>
              <a:ext cx="4876800" cy="152400"/>
              <a:chOff x="609600" y="4724400"/>
              <a:chExt cx="4876800" cy="152400"/>
            </a:xfrm>
            <a:solidFill>
              <a:schemeClr val="accent1">
                <a:lumMod val="20000"/>
                <a:lumOff val="80000"/>
                <a:alpha val="25000"/>
              </a:schemeClr>
            </a:solidFill>
          </p:grpSpPr>
          <p:sp>
            <p:nvSpPr>
              <p:cNvPr id="2131" name="Rectangle 2130"/>
              <p:cNvSpPr/>
              <p:nvPr/>
            </p:nvSpPr>
            <p:spPr>
              <a:xfrm>
                <a:off x="60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2" name="Rectangle 2131"/>
              <p:cNvSpPr/>
              <p:nvPr/>
            </p:nvSpPr>
            <p:spPr>
              <a:xfrm>
                <a:off x="76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3" name="Rectangle 2132"/>
              <p:cNvSpPr/>
              <p:nvPr/>
            </p:nvSpPr>
            <p:spPr>
              <a:xfrm>
                <a:off x="91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4" name="Rectangle 2133"/>
              <p:cNvSpPr/>
              <p:nvPr/>
            </p:nvSpPr>
            <p:spPr>
              <a:xfrm>
                <a:off x="106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5" name="Rectangle 2134"/>
              <p:cNvSpPr/>
              <p:nvPr/>
            </p:nvSpPr>
            <p:spPr>
              <a:xfrm>
                <a:off x="121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6" name="Rectangle 2135"/>
              <p:cNvSpPr/>
              <p:nvPr/>
            </p:nvSpPr>
            <p:spPr>
              <a:xfrm>
                <a:off x="137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7" name="Rectangle 2136"/>
              <p:cNvSpPr/>
              <p:nvPr/>
            </p:nvSpPr>
            <p:spPr>
              <a:xfrm>
                <a:off x="152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8" name="Rectangle 2137"/>
              <p:cNvSpPr/>
              <p:nvPr/>
            </p:nvSpPr>
            <p:spPr>
              <a:xfrm>
                <a:off x="1676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9" name="Rectangle 2138"/>
              <p:cNvSpPr/>
              <p:nvPr/>
            </p:nvSpPr>
            <p:spPr>
              <a:xfrm>
                <a:off x="1828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0" name="Rectangle 2139"/>
              <p:cNvSpPr/>
              <p:nvPr/>
            </p:nvSpPr>
            <p:spPr>
              <a:xfrm>
                <a:off x="1981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1" name="Rectangle 2140"/>
              <p:cNvSpPr/>
              <p:nvPr/>
            </p:nvSpPr>
            <p:spPr>
              <a:xfrm>
                <a:off x="2133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2" name="Rectangle 2141"/>
              <p:cNvSpPr/>
              <p:nvPr/>
            </p:nvSpPr>
            <p:spPr>
              <a:xfrm>
                <a:off x="2286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3" name="Rectangle 2142"/>
              <p:cNvSpPr/>
              <p:nvPr/>
            </p:nvSpPr>
            <p:spPr>
              <a:xfrm>
                <a:off x="2438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4" name="Rectangle 2143"/>
              <p:cNvSpPr/>
              <p:nvPr/>
            </p:nvSpPr>
            <p:spPr>
              <a:xfrm>
                <a:off x="2590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5" name="Rectangle 2144"/>
              <p:cNvSpPr/>
              <p:nvPr/>
            </p:nvSpPr>
            <p:spPr>
              <a:xfrm>
                <a:off x="2743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6" name="Rectangle 2145"/>
              <p:cNvSpPr/>
              <p:nvPr/>
            </p:nvSpPr>
            <p:spPr>
              <a:xfrm>
                <a:off x="2895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7" name="Rectangle 2146"/>
              <p:cNvSpPr/>
              <p:nvPr/>
            </p:nvSpPr>
            <p:spPr>
              <a:xfrm>
                <a:off x="3048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8" name="Rectangle 2147"/>
              <p:cNvSpPr/>
              <p:nvPr/>
            </p:nvSpPr>
            <p:spPr>
              <a:xfrm>
                <a:off x="3200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9" name="Rectangle 2148"/>
              <p:cNvSpPr/>
              <p:nvPr/>
            </p:nvSpPr>
            <p:spPr>
              <a:xfrm>
                <a:off x="3352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0" name="Rectangle 2149"/>
              <p:cNvSpPr/>
              <p:nvPr/>
            </p:nvSpPr>
            <p:spPr>
              <a:xfrm>
                <a:off x="3505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1" name="Rectangle 2150"/>
              <p:cNvSpPr/>
              <p:nvPr/>
            </p:nvSpPr>
            <p:spPr>
              <a:xfrm>
                <a:off x="3657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2" name="Rectangle 2151"/>
              <p:cNvSpPr/>
              <p:nvPr/>
            </p:nvSpPr>
            <p:spPr>
              <a:xfrm>
                <a:off x="3810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3" name="Rectangle 2152"/>
              <p:cNvSpPr/>
              <p:nvPr/>
            </p:nvSpPr>
            <p:spPr>
              <a:xfrm>
                <a:off x="3962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4" name="Rectangle 2153"/>
              <p:cNvSpPr/>
              <p:nvPr/>
            </p:nvSpPr>
            <p:spPr>
              <a:xfrm>
                <a:off x="4114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5" name="Rectangle 2154"/>
              <p:cNvSpPr/>
              <p:nvPr/>
            </p:nvSpPr>
            <p:spPr>
              <a:xfrm>
                <a:off x="4267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6" name="Rectangle 2155"/>
              <p:cNvSpPr/>
              <p:nvPr/>
            </p:nvSpPr>
            <p:spPr>
              <a:xfrm>
                <a:off x="441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7" name="Rectangle 2156"/>
              <p:cNvSpPr/>
              <p:nvPr/>
            </p:nvSpPr>
            <p:spPr>
              <a:xfrm>
                <a:off x="457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8" name="Rectangle 2157"/>
              <p:cNvSpPr/>
              <p:nvPr/>
            </p:nvSpPr>
            <p:spPr>
              <a:xfrm>
                <a:off x="472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9" name="Rectangle 2158"/>
              <p:cNvSpPr/>
              <p:nvPr/>
            </p:nvSpPr>
            <p:spPr>
              <a:xfrm>
                <a:off x="487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0" name="Rectangle 2159"/>
              <p:cNvSpPr/>
              <p:nvPr/>
            </p:nvSpPr>
            <p:spPr>
              <a:xfrm>
                <a:off x="502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1" name="Rectangle 2160"/>
              <p:cNvSpPr/>
              <p:nvPr/>
            </p:nvSpPr>
            <p:spPr>
              <a:xfrm>
                <a:off x="518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2" name="Rectangle 2161"/>
              <p:cNvSpPr/>
              <p:nvPr/>
            </p:nvSpPr>
            <p:spPr>
              <a:xfrm>
                <a:off x="533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63" name="Group 2162"/>
            <p:cNvGrpSpPr/>
            <p:nvPr/>
          </p:nvGrpSpPr>
          <p:grpSpPr>
            <a:xfrm>
              <a:off x="1143000" y="4495800"/>
              <a:ext cx="4876800" cy="152400"/>
              <a:chOff x="609600" y="4724400"/>
              <a:chExt cx="4876800" cy="152400"/>
            </a:xfrm>
            <a:solidFill>
              <a:schemeClr val="accent1">
                <a:lumMod val="20000"/>
                <a:lumOff val="80000"/>
                <a:alpha val="25000"/>
              </a:schemeClr>
            </a:solidFill>
          </p:grpSpPr>
          <p:sp>
            <p:nvSpPr>
              <p:cNvPr id="2164" name="Rectangle 2163"/>
              <p:cNvSpPr/>
              <p:nvPr/>
            </p:nvSpPr>
            <p:spPr>
              <a:xfrm>
                <a:off x="60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5" name="Rectangle 2164"/>
              <p:cNvSpPr/>
              <p:nvPr/>
            </p:nvSpPr>
            <p:spPr>
              <a:xfrm>
                <a:off x="76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6" name="Rectangle 2165"/>
              <p:cNvSpPr/>
              <p:nvPr/>
            </p:nvSpPr>
            <p:spPr>
              <a:xfrm>
                <a:off x="91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7" name="Rectangle 2166"/>
              <p:cNvSpPr/>
              <p:nvPr/>
            </p:nvSpPr>
            <p:spPr>
              <a:xfrm>
                <a:off x="106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8" name="Rectangle 2167"/>
              <p:cNvSpPr/>
              <p:nvPr/>
            </p:nvSpPr>
            <p:spPr>
              <a:xfrm>
                <a:off x="121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9" name="Rectangle 2168"/>
              <p:cNvSpPr/>
              <p:nvPr/>
            </p:nvSpPr>
            <p:spPr>
              <a:xfrm>
                <a:off x="137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0" name="Rectangle 2169"/>
              <p:cNvSpPr/>
              <p:nvPr/>
            </p:nvSpPr>
            <p:spPr>
              <a:xfrm>
                <a:off x="152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1" name="Rectangle 2170"/>
              <p:cNvSpPr/>
              <p:nvPr/>
            </p:nvSpPr>
            <p:spPr>
              <a:xfrm>
                <a:off x="1676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2" name="Rectangle 2171"/>
              <p:cNvSpPr/>
              <p:nvPr/>
            </p:nvSpPr>
            <p:spPr>
              <a:xfrm>
                <a:off x="1828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3" name="Rectangle 2172"/>
              <p:cNvSpPr/>
              <p:nvPr/>
            </p:nvSpPr>
            <p:spPr>
              <a:xfrm>
                <a:off x="1981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4" name="Rectangle 2173"/>
              <p:cNvSpPr/>
              <p:nvPr/>
            </p:nvSpPr>
            <p:spPr>
              <a:xfrm>
                <a:off x="2133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5" name="Rectangle 2174"/>
              <p:cNvSpPr/>
              <p:nvPr/>
            </p:nvSpPr>
            <p:spPr>
              <a:xfrm>
                <a:off x="2286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6" name="Rectangle 2175"/>
              <p:cNvSpPr/>
              <p:nvPr/>
            </p:nvSpPr>
            <p:spPr>
              <a:xfrm>
                <a:off x="2438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7" name="Rectangle 2176"/>
              <p:cNvSpPr/>
              <p:nvPr/>
            </p:nvSpPr>
            <p:spPr>
              <a:xfrm>
                <a:off x="2590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8" name="Rectangle 2177"/>
              <p:cNvSpPr/>
              <p:nvPr/>
            </p:nvSpPr>
            <p:spPr>
              <a:xfrm>
                <a:off x="2743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9" name="Rectangle 2178"/>
              <p:cNvSpPr/>
              <p:nvPr/>
            </p:nvSpPr>
            <p:spPr>
              <a:xfrm>
                <a:off x="2895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0" name="Rectangle 2179"/>
              <p:cNvSpPr/>
              <p:nvPr/>
            </p:nvSpPr>
            <p:spPr>
              <a:xfrm>
                <a:off x="3048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1" name="Rectangle 2180"/>
              <p:cNvSpPr/>
              <p:nvPr/>
            </p:nvSpPr>
            <p:spPr>
              <a:xfrm>
                <a:off x="3200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2" name="Rectangle 2181"/>
              <p:cNvSpPr/>
              <p:nvPr/>
            </p:nvSpPr>
            <p:spPr>
              <a:xfrm>
                <a:off x="3352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3" name="Rectangle 2182"/>
              <p:cNvSpPr/>
              <p:nvPr/>
            </p:nvSpPr>
            <p:spPr>
              <a:xfrm>
                <a:off x="3505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4" name="Rectangle 2183"/>
              <p:cNvSpPr/>
              <p:nvPr/>
            </p:nvSpPr>
            <p:spPr>
              <a:xfrm>
                <a:off x="3657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5" name="Rectangle 2184"/>
              <p:cNvSpPr/>
              <p:nvPr/>
            </p:nvSpPr>
            <p:spPr>
              <a:xfrm>
                <a:off x="3810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6" name="Rectangle 2185"/>
              <p:cNvSpPr/>
              <p:nvPr/>
            </p:nvSpPr>
            <p:spPr>
              <a:xfrm>
                <a:off x="3962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7" name="Rectangle 2186"/>
              <p:cNvSpPr/>
              <p:nvPr/>
            </p:nvSpPr>
            <p:spPr>
              <a:xfrm>
                <a:off x="4114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8" name="Rectangle 2187"/>
              <p:cNvSpPr/>
              <p:nvPr/>
            </p:nvSpPr>
            <p:spPr>
              <a:xfrm>
                <a:off x="4267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9" name="Rectangle 2188"/>
              <p:cNvSpPr/>
              <p:nvPr/>
            </p:nvSpPr>
            <p:spPr>
              <a:xfrm>
                <a:off x="441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0" name="Rectangle 2189"/>
              <p:cNvSpPr/>
              <p:nvPr/>
            </p:nvSpPr>
            <p:spPr>
              <a:xfrm>
                <a:off x="457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1" name="Rectangle 2190"/>
              <p:cNvSpPr/>
              <p:nvPr/>
            </p:nvSpPr>
            <p:spPr>
              <a:xfrm>
                <a:off x="472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2" name="Rectangle 2191"/>
              <p:cNvSpPr/>
              <p:nvPr/>
            </p:nvSpPr>
            <p:spPr>
              <a:xfrm>
                <a:off x="487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3" name="Rectangle 2192"/>
              <p:cNvSpPr/>
              <p:nvPr/>
            </p:nvSpPr>
            <p:spPr>
              <a:xfrm>
                <a:off x="502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4" name="Rectangle 2193"/>
              <p:cNvSpPr/>
              <p:nvPr/>
            </p:nvSpPr>
            <p:spPr>
              <a:xfrm>
                <a:off x="518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5" name="Rectangle 2194"/>
              <p:cNvSpPr/>
              <p:nvPr/>
            </p:nvSpPr>
            <p:spPr>
              <a:xfrm>
                <a:off x="533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96" name="Group 2195"/>
            <p:cNvGrpSpPr/>
            <p:nvPr/>
          </p:nvGrpSpPr>
          <p:grpSpPr>
            <a:xfrm>
              <a:off x="1143000" y="4953000"/>
              <a:ext cx="4876800" cy="152400"/>
              <a:chOff x="609600" y="4724400"/>
              <a:chExt cx="4876800" cy="152400"/>
            </a:xfrm>
            <a:solidFill>
              <a:schemeClr val="accent1">
                <a:lumMod val="20000"/>
                <a:lumOff val="80000"/>
                <a:alpha val="25000"/>
              </a:schemeClr>
            </a:solidFill>
          </p:grpSpPr>
          <p:sp>
            <p:nvSpPr>
              <p:cNvPr id="2197" name="Rectangle 2196"/>
              <p:cNvSpPr/>
              <p:nvPr/>
            </p:nvSpPr>
            <p:spPr>
              <a:xfrm>
                <a:off x="60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8" name="Rectangle 2197"/>
              <p:cNvSpPr/>
              <p:nvPr/>
            </p:nvSpPr>
            <p:spPr>
              <a:xfrm>
                <a:off x="76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9" name="Rectangle 2198"/>
              <p:cNvSpPr/>
              <p:nvPr/>
            </p:nvSpPr>
            <p:spPr>
              <a:xfrm>
                <a:off x="91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0" name="Rectangle 2199"/>
              <p:cNvSpPr/>
              <p:nvPr/>
            </p:nvSpPr>
            <p:spPr>
              <a:xfrm>
                <a:off x="106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1" name="Rectangle 2200"/>
              <p:cNvSpPr/>
              <p:nvPr/>
            </p:nvSpPr>
            <p:spPr>
              <a:xfrm>
                <a:off x="121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2" name="Rectangle 2201"/>
              <p:cNvSpPr/>
              <p:nvPr/>
            </p:nvSpPr>
            <p:spPr>
              <a:xfrm>
                <a:off x="137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3" name="Rectangle 2202"/>
              <p:cNvSpPr/>
              <p:nvPr/>
            </p:nvSpPr>
            <p:spPr>
              <a:xfrm>
                <a:off x="152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4" name="Rectangle 2203"/>
              <p:cNvSpPr/>
              <p:nvPr/>
            </p:nvSpPr>
            <p:spPr>
              <a:xfrm>
                <a:off x="1676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5" name="Rectangle 2204"/>
              <p:cNvSpPr/>
              <p:nvPr/>
            </p:nvSpPr>
            <p:spPr>
              <a:xfrm>
                <a:off x="1828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6" name="Rectangle 2205"/>
              <p:cNvSpPr/>
              <p:nvPr/>
            </p:nvSpPr>
            <p:spPr>
              <a:xfrm>
                <a:off x="1981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7" name="Rectangle 2206"/>
              <p:cNvSpPr/>
              <p:nvPr/>
            </p:nvSpPr>
            <p:spPr>
              <a:xfrm>
                <a:off x="2133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8" name="Rectangle 2207"/>
              <p:cNvSpPr/>
              <p:nvPr/>
            </p:nvSpPr>
            <p:spPr>
              <a:xfrm>
                <a:off x="2286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9" name="Rectangle 2208"/>
              <p:cNvSpPr/>
              <p:nvPr/>
            </p:nvSpPr>
            <p:spPr>
              <a:xfrm>
                <a:off x="2438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0" name="Rectangle 2209"/>
              <p:cNvSpPr/>
              <p:nvPr/>
            </p:nvSpPr>
            <p:spPr>
              <a:xfrm>
                <a:off x="2590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1" name="Rectangle 2210"/>
              <p:cNvSpPr/>
              <p:nvPr/>
            </p:nvSpPr>
            <p:spPr>
              <a:xfrm>
                <a:off x="2743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2" name="Rectangle 2211"/>
              <p:cNvSpPr/>
              <p:nvPr/>
            </p:nvSpPr>
            <p:spPr>
              <a:xfrm>
                <a:off x="2895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3" name="Rectangle 2212"/>
              <p:cNvSpPr/>
              <p:nvPr/>
            </p:nvSpPr>
            <p:spPr>
              <a:xfrm>
                <a:off x="3048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4" name="Rectangle 2213"/>
              <p:cNvSpPr/>
              <p:nvPr/>
            </p:nvSpPr>
            <p:spPr>
              <a:xfrm>
                <a:off x="3200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5" name="Rectangle 2214"/>
              <p:cNvSpPr/>
              <p:nvPr/>
            </p:nvSpPr>
            <p:spPr>
              <a:xfrm>
                <a:off x="3352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6" name="Rectangle 2215"/>
              <p:cNvSpPr/>
              <p:nvPr/>
            </p:nvSpPr>
            <p:spPr>
              <a:xfrm>
                <a:off x="3505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7" name="Rectangle 2216"/>
              <p:cNvSpPr/>
              <p:nvPr/>
            </p:nvSpPr>
            <p:spPr>
              <a:xfrm>
                <a:off x="3657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8" name="Rectangle 2217"/>
              <p:cNvSpPr/>
              <p:nvPr/>
            </p:nvSpPr>
            <p:spPr>
              <a:xfrm>
                <a:off x="3810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9" name="Rectangle 2218"/>
              <p:cNvSpPr/>
              <p:nvPr/>
            </p:nvSpPr>
            <p:spPr>
              <a:xfrm>
                <a:off x="3962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0" name="Rectangle 2219"/>
              <p:cNvSpPr/>
              <p:nvPr/>
            </p:nvSpPr>
            <p:spPr>
              <a:xfrm>
                <a:off x="4114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1" name="Rectangle 2220"/>
              <p:cNvSpPr/>
              <p:nvPr/>
            </p:nvSpPr>
            <p:spPr>
              <a:xfrm>
                <a:off x="4267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2" name="Rectangle 2221"/>
              <p:cNvSpPr/>
              <p:nvPr/>
            </p:nvSpPr>
            <p:spPr>
              <a:xfrm>
                <a:off x="441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3" name="Rectangle 2222"/>
              <p:cNvSpPr/>
              <p:nvPr/>
            </p:nvSpPr>
            <p:spPr>
              <a:xfrm>
                <a:off x="457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4" name="Rectangle 2223"/>
              <p:cNvSpPr/>
              <p:nvPr/>
            </p:nvSpPr>
            <p:spPr>
              <a:xfrm>
                <a:off x="472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5" name="Rectangle 2224"/>
              <p:cNvSpPr/>
              <p:nvPr/>
            </p:nvSpPr>
            <p:spPr>
              <a:xfrm>
                <a:off x="487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6" name="Rectangle 2225"/>
              <p:cNvSpPr/>
              <p:nvPr/>
            </p:nvSpPr>
            <p:spPr>
              <a:xfrm>
                <a:off x="502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7" name="Rectangle 2226"/>
              <p:cNvSpPr/>
              <p:nvPr/>
            </p:nvSpPr>
            <p:spPr>
              <a:xfrm>
                <a:off x="518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8" name="Rectangle 2227"/>
              <p:cNvSpPr/>
              <p:nvPr/>
            </p:nvSpPr>
            <p:spPr>
              <a:xfrm>
                <a:off x="533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98" name="Group 1397"/>
          <p:cNvGrpSpPr/>
          <p:nvPr/>
        </p:nvGrpSpPr>
        <p:grpSpPr>
          <a:xfrm>
            <a:off x="3962400" y="1981200"/>
            <a:ext cx="4876800" cy="152400"/>
            <a:chOff x="609600" y="4724400"/>
            <a:chExt cx="4876800" cy="152400"/>
          </a:xfrm>
          <a:solidFill>
            <a:schemeClr val="accent1">
              <a:lumMod val="20000"/>
              <a:lumOff val="80000"/>
              <a:alpha val="25000"/>
            </a:schemeClr>
          </a:solidFill>
        </p:grpSpPr>
        <p:sp>
          <p:nvSpPr>
            <p:cNvPr id="1399" name="Rectangle 1398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0" name="Rectangle 1399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1" name="Rectangle 1400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2" name="Rectangle 1401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3" name="Rectangle 1402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4" name="Rectangle 1403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5" name="Rectangle 1404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6" name="Rectangle 1405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7" name="Rectangle 1406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8" name="Rectangle 1407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9" name="Rectangle 1408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0" name="Rectangle 1409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1" name="Rectangle 1410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2" name="Rectangle 1411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3" name="Rectangle 1412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4" name="Rectangle 1413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5" name="Rectangle 1414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6" name="Rectangle 1415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7" name="Rectangle 1416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8" name="Rectangle 1417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9" name="Rectangle 1418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0" name="Rectangle 1419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1" name="Rectangle 1420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2" name="Rectangle 1421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3" name="Rectangle 1422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4" name="Rectangle 1423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5" name="Rectangle 1424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6" name="Rectangle 1425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7" name="Rectangle 1426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8" name="Rectangle 1427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9" name="Rectangle 1428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0" name="Rectangle 1429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6" name="Group 1595"/>
          <p:cNvGrpSpPr/>
          <p:nvPr/>
        </p:nvGrpSpPr>
        <p:grpSpPr>
          <a:xfrm>
            <a:off x="3962400" y="2895600"/>
            <a:ext cx="4876800" cy="152400"/>
            <a:chOff x="609600" y="4724400"/>
            <a:chExt cx="4876800" cy="152400"/>
          </a:xfrm>
          <a:solidFill>
            <a:schemeClr val="accent1">
              <a:lumMod val="20000"/>
              <a:lumOff val="80000"/>
              <a:alpha val="25000"/>
            </a:schemeClr>
          </a:solidFill>
        </p:grpSpPr>
        <p:sp>
          <p:nvSpPr>
            <p:cNvPr id="1597" name="Rectangle 1596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8" name="Rectangle 1597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9" name="Rectangle 1598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0" name="Rectangle 1599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1" name="Rectangle 1600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2" name="Rectangle 1601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3" name="Rectangle 1602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4" name="Rectangle 1603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5" name="Rectangle 1604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6" name="Rectangle 1605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7" name="Rectangle 1606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8" name="Rectangle 1607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9" name="Rectangle 1608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0" name="Rectangle 1609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1" name="Rectangle 1610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2" name="Rectangle 1611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3" name="Rectangle 1612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4" name="Rectangle 1613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5" name="Rectangle 1614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6" name="Rectangle 1615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7" name="Rectangle 1616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8" name="Rectangle 1617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9" name="Rectangle 1618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0" name="Rectangle 1619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1" name="Rectangle 1620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2" name="Rectangle 1621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3" name="Rectangle 1622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4" name="Rectangle 1623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5" name="Rectangle 1624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6" name="Rectangle 1625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7" name="Rectangle 1626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8" name="Rectangle 1627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048000" y="867728"/>
            <a:ext cx="8382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0x000</a:t>
            </a:r>
          </a:p>
          <a:p>
            <a:pPr algn="r"/>
            <a:r>
              <a:rPr lang="en-US" sz="1000" dirty="0" smtClean="0"/>
              <a:t>0x020</a:t>
            </a:r>
          </a:p>
          <a:p>
            <a:pPr algn="r"/>
            <a:r>
              <a:rPr lang="en-US" sz="1000" dirty="0" smtClean="0"/>
              <a:t>0x040</a:t>
            </a:r>
          </a:p>
          <a:p>
            <a:pPr algn="r"/>
            <a:r>
              <a:rPr lang="en-US" sz="1000" dirty="0" smtClean="0"/>
              <a:t>0x060</a:t>
            </a:r>
          </a:p>
          <a:p>
            <a:pPr algn="r"/>
            <a:r>
              <a:rPr lang="en-US" sz="1000" dirty="0" smtClean="0"/>
              <a:t>0x080</a:t>
            </a:r>
          </a:p>
          <a:p>
            <a:pPr algn="r"/>
            <a:r>
              <a:rPr lang="en-US" sz="1000" dirty="0" smtClean="0"/>
              <a:t>0x0A0</a:t>
            </a:r>
          </a:p>
          <a:p>
            <a:pPr algn="r"/>
            <a:r>
              <a:rPr lang="en-US" sz="1000" dirty="0" smtClean="0"/>
              <a:t>0x0C0</a:t>
            </a:r>
          </a:p>
          <a:p>
            <a:pPr algn="r"/>
            <a:r>
              <a:rPr lang="en-US" sz="1000" dirty="0" smtClean="0"/>
              <a:t>0x0E0</a:t>
            </a:r>
          </a:p>
          <a:p>
            <a:pPr algn="r"/>
            <a:r>
              <a:rPr lang="en-US" sz="1000" dirty="0" smtClean="0"/>
              <a:t>0x100</a:t>
            </a:r>
          </a:p>
          <a:p>
            <a:pPr algn="r"/>
            <a:r>
              <a:rPr lang="en-US" sz="1000" dirty="0" smtClean="0"/>
              <a:t>0x120</a:t>
            </a:r>
          </a:p>
          <a:p>
            <a:pPr algn="r"/>
            <a:r>
              <a:rPr lang="en-US" sz="1000" dirty="0" smtClean="0"/>
              <a:t>0x140</a:t>
            </a:r>
          </a:p>
          <a:p>
            <a:pPr algn="r"/>
            <a:r>
              <a:rPr lang="en-US" sz="1000" dirty="0" smtClean="0"/>
              <a:t>0x160</a:t>
            </a:r>
          </a:p>
          <a:p>
            <a:pPr algn="r"/>
            <a:r>
              <a:rPr lang="en-US" sz="1000" dirty="0" smtClean="0"/>
              <a:t>0x180</a:t>
            </a:r>
          </a:p>
          <a:p>
            <a:pPr algn="r"/>
            <a:r>
              <a:rPr lang="en-US" sz="1000" dirty="0" smtClean="0"/>
              <a:t>0x1A0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3962400" y="914400"/>
            <a:ext cx="4876800" cy="152400"/>
            <a:chOff x="609600" y="4724400"/>
            <a:chExt cx="4876800" cy="152400"/>
          </a:xfrm>
          <a:solidFill>
            <a:schemeClr val="accent1">
              <a:lumMod val="20000"/>
              <a:lumOff val="80000"/>
              <a:alpha val="25000"/>
            </a:schemeClr>
          </a:solidFill>
        </p:grpSpPr>
        <p:sp>
          <p:nvSpPr>
            <p:cNvPr id="79" name="Rectangle 78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1" name="Group 1100"/>
          <p:cNvGrpSpPr/>
          <p:nvPr/>
        </p:nvGrpSpPr>
        <p:grpSpPr>
          <a:xfrm>
            <a:off x="3962400" y="1066800"/>
            <a:ext cx="4876800" cy="152400"/>
            <a:chOff x="609600" y="4724400"/>
            <a:chExt cx="4876800" cy="152400"/>
          </a:xfrm>
          <a:solidFill>
            <a:schemeClr val="accent1">
              <a:lumMod val="20000"/>
              <a:lumOff val="80000"/>
              <a:alpha val="25000"/>
            </a:schemeClr>
          </a:solidFill>
        </p:grpSpPr>
        <p:sp>
          <p:nvSpPr>
            <p:cNvPr id="1102" name="Rectangle 1101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3" name="Rectangle 1102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4" name="Rectangle 1103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5" name="Rectangle 1104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6" name="Rectangle 1105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0" name="Rectangle 1109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1" name="Rectangle 1110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2" name="Rectangle 1111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Rectangle 1112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9" name="Rectangle 1118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0" name="Rectangle 1119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1" name="Rectangle 1120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Rectangle 1123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5" name="Rectangle 1124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6" name="Rectangle 1125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Rectangle 1126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" name="Rectangle 1127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9" name="Rectangle 1128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0" name="Rectangle 1129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1" name="Rectangle 1130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2" name="Rectangle 1131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3" name="Group 1232"/>
          <p:cNvGrpSpPr/>
          <p:nvPr/>
        </p:nvGrpSpPr>
        <p:grpSpPr>
          <a:xfrm>
            <a:off x="3962400" y="1219200"/>
            <a:ext cx="4876800" cy="152400"/>
            <a:chOff x="609600" y="4724400"/>
            <a:chExt cx="4876800" cy="152400"/>
          </a:xfrm>
          <a:solidFill>
            <a:schemeClr val="accent1">
              <a:lumMod val="20000"/>
              <a:lumOff val="80000"/>
              <a:alpha val="25000"/>
            </a:schemeClr>
          </a:solidFill>
        </p:grpSpPr>
        <p:sp>
          <p:nvSpPr>
            <p:cNvPr id="1234" name="Rectangle 1233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5" name="Rectangle 1234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6" name="Rectangle 1235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7" name="Rectangle 1236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8" name="Rectangle 1237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9" name="Rectangle 1238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0" name="Rectangle 1239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Rectangle 1240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2" name="Rectangle 1241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3" name="Rectangle 1242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4" name="Rectangle 1243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5" name="Rectangle 1244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6" name="Rectangle 1245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7" name="Rectangle 1246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8" name="Rectangle 1247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9" name="Rectangle 1248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0" name="Rectangle 1249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1" name="Rectangle 1250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2" name="Rectangle 1251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3" name="Rectangle 1252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4" name="Rectangle 1253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5" name="Rectangle 1254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6" name="Rectangle 1255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7" name="Rectangle 1256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8" name="Rectangle 1257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9" name="Rectangle 1258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0" name="Rectangle 1259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1" name="Rectangle 1260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2" name="Rectangle 1261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3" name="Rectangle 1262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4" name="Rectangle 1263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5" name="Rectangle 1264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6" name="Group 1265"/>
          <p:cNvGrpSpPr/>
          <p:nvPr/>
        </p:nvGrpSpPr>
        <p:grpSpPr>
          <a:xfrm>
            <a:off x="3962400" y="1371600"/>
            <a:ext cx="4876800" cy="152400"/>
            <a:chOff x="609600" y="4724400"/>
            <a:chExt cx="4876800" cy="152400"/>
          </a:xfrm>
          <a:solidFill>
            <a:schemeClr val="accent1">
              <a:lumMod val="20000"/>
              <a:lumOff val="80000"/>
              <a:alpha val="25000"/>
            </a:schemeClr>
          </a:solidFill>
        </p:grpSpPr>
        <p:sp>
          <p:nvSpPr>
            <p:cNvPr id="1267" name="Rectangle 1266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8" name="Rectangle 1267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9" name="Rectangle 1268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0" name="Rectangle 1269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1" name="Rectangle 1270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2" name="Rectangle 1271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3" name="Rectangle 1272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4" name="Rectangle 1273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5" name="Rectangle 1274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6" name="Rectangle 1275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7" name="Rectangle 1276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8" name="Rectangle 1277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9" name="Rectangle 1278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0" name="Rectangle 1279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1" name="Rectangle 1280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2" name="Rectangle 1281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3" name="Rectangle 1282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4" name="Rectangle 1283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5" name="Rectangle 1284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6" name="Rectangle 1285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7" name="Rectangle 1286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8" name="Rectangle 1287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9" name="Rectangle 1288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0" name="Rectangle 1289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1" name="Rectangle 1290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2" name="Rectangle 1291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3" name="Rectangle 1292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4" name="Rectangle 1293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5" name="Rectangle 1294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6" name="Rectangle 1295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7" name="Rectangle 1296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8" name="Rectangle 1297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9" name="Group 1298"/>
          <p:cNvGrpSpPr/>
          <p:nvPr/>
        </p:nvGrpSpPr>
        <p:grpSpPr>
          <a:xfrm>
            <a:off x="3962400" y="1524000"/>
            <a:ext cx="4876800" cy="152400"/>
            <a:chOff x="609600" y="4724400"/>
            <a:chExt cx="4876800" cy="152400"/>
          </a:xfrm>
          <a:solidFill>
            <a:schemeClr val="accent1">
              <a:lumMod val="20000"/>
              <a:lumOff val="80000"/>
              <a:alpha val="25000"/>
            </a:schemeClr>
          </a:solidFill>
        </p:grpSpPr>
        <p:sp>
          <p:nvSpPr>
            <p:cNvPr id="1300" name="Rectangle 1299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1" name="Rectangle 1300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2" name="Rectangle 1301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3" name="Rectangle 1302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4" name="Rectangle 1303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5" name="Rectangle 1304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6" name="Rectangle 1305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7" name="Rectangle 1306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8" name="Rectangle 1307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9" name="Rectangle 1308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0" name="Rectangle 1309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1" name="Rectangle 1310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2" name="Rectangle 1311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3" name="Rectangle 1312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4" name="Rectangle 1313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5" name="Rectangle 1314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6" name="Rectangle 1315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7" name="Rectangle 1316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8" name="Rectangle 1317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9" name="Rectangle 1318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0" name="Rectangle 1319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1" name="Rectangle 1320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2" name="Rectangle 1321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3" name="Rectangle 1322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4" name="Rectangle 1323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5" name="Rectangle 1324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6" name="Rectangle 1325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7" name="Rectangle 1326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8" name="Rectangle 1327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9" name="Rectangle 1328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0" name="Rectangle 1329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1" name="Rectangle 1330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1" name="Group 1430"/>
          <p:cNvGrpSpPr/>
          <p:nvPr/>
        </p:nvGrpSpPr>
        <p:grpSpPr>
          <a:xfrm>
            <a:off x="3962400" y="2133600"/>
            <a:ext cx="4876800" cy="152400"/>
            <a:chOff x="609600" y="4724400"/>
            <a:chExt cx="4876800" cy="152400"/>
          </a:xfrm>
          <a:solidFill>
            <a:schemeClr val="accent1">
              <a:lumMod val="20000"/>
              <a:lumOff val="80000"/>
              <a:alpha val="25000"/>
            </a:schemeClr>
          </a:solidFill>
        </p:grpSpPr>
        <p:sp>
          <p:nvSpPr>
            <p:cNvPr id="1432" name="Rectangle 1431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3" name="Rectangle 1432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4" name="Rectangle 1433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5" name="Rectangle 1434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6" name="Rectangle 1435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7" name="Rectangle 1436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8" name="Rectangle 1437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9" name="Rectangle 1438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0" name="Rectangle 1439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1" name="Rectangle 1440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2" name="Rectangle 1441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3" name="Rectangle 1442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4" name="Rectangle 1443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5" name="Rectangle 1444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6" name="Rectangle 1445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7" name="Rectangle 1446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8" name="Rectangle 1447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9" name="Rectangle 1448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0" name="Rectangle 1449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1" name="Rectangle 1450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2" name="Rectangle 1451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3" name="Rectangle 1452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4" name="Rectangle 1453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5" name="Rectangle 1454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6" name="Rectangle 1455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7" name="Rectangle 1456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8" name="Rectangle 1457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9" name="Rectangle 1458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0" name="Rectangle 1459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1" name="Rectangle 1460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2" name="Rectangle 1461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3" name="Rectangle 1462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7" name="Group 1496"/>
          <p:cNvGrpSpPr/>
          <p:nvPr/>
        </p:nvGrpSpPr>
        <p:grpSpPr>
          <a:xfrm>
            <a:off x="3962400" y="2438400"/>
            <a:ext cx="4876800" cy="152400"/>
            <a:chOff x="609600" y="4724400"/>
            <a:chExt cx="4876800" cy="152400"/>
          </a:xfrm>
          <a:solidFill>
            <a:schemeClr val="accent1">
              <a:lumMod val="20000"/>
              <a:lumOff val="80000"/>
              <a:alpha val="25000"/>
            </a:schemeClr>
          </a:solidFill>
        </p:grpSpPr>
        <p:sp>
          <p:nvSpPr>
            <p:cNvPr id="1498" name="Rectangle 1497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9" name="Rectangle 1498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0" name="Rectangle 1499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1" name="Rectangle 1500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2" name="Rectangle 1501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3" name="Rectangle 1502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4" name="Rectangle 1503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5" name="Rectangle 1504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6" name="Rectangle 1505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7" name="Rectangle 1506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8" name="Rectangle 1507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9" name="Rectangle 1508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0" name="Rectangle 1509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1" name="Rectangle 1510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2" name="Rectangle 1511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3" name="Rectangle 1512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4" name="Rectangle 1513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5" name="Rectangle 1514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6" name="Rectangle 1515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7" name="Rectangle 1516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8" name="Rectangle 1517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9" name="Rectangle 1518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0" name="Rectangle 1519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1" name="Rectangle 1520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2" name="Rectangle 1521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3" name="Rectangle 1522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4" name="Rectangle 1523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5" name="Rectangle 1524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6" name="Rectangle 1525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7" name="Rectangle 1526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8" name="Rectangle 1527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9" name="Rectangle 1528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0" name="Group 1529"/>
          <p:cNvGrpSpPr/>
          <p:nvPr/>
        </p:nvGrpSpPr>
        <p:grpSpPr>
          <a:xfrm>
            <a:off x="3962400" y="2590800"/>
            <a:ext cx="4876800" cy="152400"/>
            <a:chOff x="609600" y="4724400"/>
            <a:chExt cx="4876800" cy="152400"/>
          </a:xfrm>
          <a:solidFill>
            <a:schemeClr val="accent1">
              <a:lumMod val="20000"/>
              <a:lumOff val="80000"/>
              <a:alpha val="25000"/>
            </a:schemeClr>
          </a:solidFill>
        </p:grpSpPr>
        <p:sp>
          <p:nvSpPr>
            <p:cNvPr id="1531" name="Rectangle 1530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2" name="Rectangle 1531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3" name="Rectangle 1532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4" name="Rectangle 1533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5" name="Rectangle 1534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6" name="Rectangle 1535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7" name="Rectangle 1536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8" name="Rectangle 1537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9" name="Rectangle 1538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0" name="Rectangle 1539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1" name="Rectangle 1540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2" name="Rectangle 1541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3" name="Rectangle 1542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4" name="Rectangle 1543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5" name="Rectangle 1544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6" name="Rectangle 1545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7" name="Rectangle 1546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8" name="Rectangle 1547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9" name="Rectangle 1548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0" name="Rectangle 1549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1" name="Rectangle 1550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2" name="Rectangle 1551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3" name="Rectangle 1552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4" name="Rectangle 1553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5" name="Rectangle 1554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6" name="Rectangle 1555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7" name="Rectangle 1556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8" name="Rectangle 1557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9" name="Rectangle 1558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0" name="Rectangle 1559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1" name="Rectangle 1560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2" name="Rectangle 1561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3" name="Group 1562"/>
          <p:cNvGrpSpPr/>
          <p:nvPr/>
        </p:nvGrpSpPr>
        <p:grpSpPr>
          <a:xfrm>
            <a:off x="3962400" y="2743200"/>
            <a:ext cx="4876800" cy="152400"/>
            <a:chOff x="609600" y="4724400"/>
            <a:chExt cx="4876800" cy="152400"/>
          </a:xfrm>
          <a:solidFill>
            <a:schemeClr val="accent1">
              <a:lumMod val="20000"/>
              <a:lumOff val="80000"/>
              <a:alpha val="25000"/>
            </a:schemeClr>
          </a:solidFill>
        </p:grpSpPr>
        <p:sp>
          <p:nvSpPr>
            <p:cNvPr id="1564" name="Rectangle 1563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5" name="Rectangle 1564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6" name="Rectangle 1565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7" name="Rectangle 1566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8" name="Rectangle 1567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9" name="Rectangle 1568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0" name="Rectangle 1569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1" name="Rectangle 1570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2" name="Rectangle 1571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3" name="Rectangle 1572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4" name="Rectangle 1573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5" name="Rectangle 1574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6" name="Rectangle 1575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7" name="Rectangle 1576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8" name="Rectangle 1577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9" name="Rectangle 1578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0" name="Rectangle 1579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1" name="Rectangle 1580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2" name="Rectangle 1581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3" name="Rectangle 1582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4" name="Rectangle 1583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5" name="Rectangle 1584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6" name="Rectangle 1585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7" name="Rectangle 1586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8" name="Rectangle 1587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9" name="Rectangle 1588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0" name="Rectangle 1589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1" name="Rectangle 1590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2" name="Rectangle 1591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3" name="Rectangle 1592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4" name="Rectangle 1593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5" name="Rectangle 1594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View/Allocation</a:t>
            </a:r>
            <a:endParaRPr lang="en-US" dirty="0"/>
          </a:p>
        </p:txBody>
      </p:sp>
      <p:sp>
        <p:nvSpPr>
          <p:cNvPr id="1630" name="Rectangle 1629"/>
          <p:cNvSpPr/>
          <p:nvPr/>
        </p:nvSpPr>
        <p:spPr>
          <a:xfrm>
            <a:off x="5715000" y="5334000"/>
            <a:ext cx="320040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1. Cache is Initially Empty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29" name="Rectangle 2228"/>
          <p:cNvSpPr/>
          <p:nvPr/>
        </p:nvSpPr>
        <p:spPr>
          <a:xfrm>
            <a:off x="5715000" y="5334000"/>
            <a:ext cx="320040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. Func1 is called.  Since it is not in Cache, it is loaded into cache (Compulsory Miss)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64" name="Group 1463"/>
          <p:cNvGrpSpPr/>
          <p:nvPr/>
        </p:nvGrpSpPr>
        <p:grpSpPr>
          <a:xfrm>
            <a:off x="3962400" y="2286000"/>
            <a:ext cx="4876800" cy="152400"/>
            <a:chOff x="609600" y="4724400"/>
            <a:chExt cx="4876800" cy="152400"/>
          </a:xfrm>
          <a:solidFill>
            <a:schemeClr val="accent1">
              <a:lumMod val="20000"/>
              <a:lumOff val="80000"/>
              <a:alpha val="25000"/>
            </a:schemeClr>
          </a:solidFill>
        </p:grpSpPr>
        <p:sp>
          <p:nvSpPr>
            <p:cNvPr id="1465" name="Rectangle 1464"/>
            <p:cNvSpPr/>
            <p:nvPr/>
          </p:nvSpPr>
          <p:spPr>
            <a:xfrm>
              <a:off x="60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6" name="Rectangle 1465"/>
            <p:cNvSpPr/>
            <p:nvPr/>
          </p:nvSpPr>
          <p:spPr>
            <a:xfrm>
              <a:off x="76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7" name="Rectangle 1466"/>
            <p:cNvSpPr/>
            <p:nvPr/>
          </p:nvSpPr>
          <p:spPr>
            <a:xfrm>
              <a:off x="91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8" name="Rectangle 1467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9" name="Rectangle 1468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0" name="Rectangle 1469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1" name="Rectangle 1470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2" name="Rectangle 1471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3" name="Rectangle 1472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4" name="Rectangle 1473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5" name="Rectangle 1474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6" name="Rectangle 1475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7" name="Rectangle 1476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8" name="Rectangle 1477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9" name="Rectangle 1478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0" name="Rectangle 1479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1" name="Rectangle 1480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2" name="Rectangle 1481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3" name="Rectangle 1482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4" name="Rectangle 1483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5" name="Rectangle 1484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6" name="Rectangle 1485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7" name="Rectangle 1486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8" name="Rectangle 1487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9" name="Rectangle 1488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0" name="Rectangle 1489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1" name="Rectangle 1490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2" name="Rectangle 1491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3" name="Rectangle 1492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4" name="Rectangle 1493"/>
            <p:cNvSpPr/>
            <p:nvPr/>
          </p:nvSpPr>
          <p:spPr>
            <a:xfrm>
              <a:off x="50292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5" name="Rectangle 1494"/>
            <p:cNvSpPr/>
            <p:nvPr/>
          </p:nvSpPr>
          <p:spPr>
            <a:xfrm>
              <a:off x="51816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6" name="Rectangle 1495"/>
            <p:cNvSpPr/>
            <p:nvPr/>
          </p:nvSpPr>
          <p:spPr>
            <a:xfrm>
              <a:off x="5334000" y="4724400"/>
              <a:ext cx="152400" cy="152400"/>
            </a:xfrm>
            <a:prstGeom prst="rect">
              <a:avLst/>
            </a:prstGeom>
            <a:grpFill/>
            <a:ln w="15875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33" name="Rectangle 2232"/>
          <p:cNvSpPr/>
          <p:nvPr/>
        </p:nvSpPr>
        <p:spPr>
          <a:xfrm>
            <a:off x="5715000" y="5334000"/>
            <a:ext cx="320040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3. Func2 is called.  Since it is not in Cache, it is loaded into cache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(Compulsory Miss)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32" name="Group 2831"/>
          <p:cNvGrpSpPr/>
          <p:nvPr/>
        </p:nvGrpSpPr>
        <p:grpSpPr>
          <a:xfrm>
            <a:off x="228600" y="3657600"/>
            <a:ext cx="5791200" cy="1477328"/>
            <a:chOff x="-304800" y="5029200"/>
            <a:chExt cx="5791200" cy="1477328"/>
          </a:xfrm>
        </p:grpSpPr>
        <p:sp>
          <p:nvSpPr>
            <p:cNvPr id="2533" name="Rectangle 2532"/>
            <p:cNvSpPr/>
            <p:nvPr/>
          </p:nvSpPr>
          <p:spPr>
            <a:xfrm>
              <a:off x="609600" y="5562600"/>
              <a:ext cx="4876800" cy="7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func2()</a:t>
              </a:r>
              <a:endParaRPr lang="en-US" sz="3600" dirty="0"/>
            </a:p>
          </p:txBody>
        </p:sp>
        <p:sp>
          <p:nvSpPr>
            <p:cNvPr id="2534" name="TextBox 2533"/>
            <p:cNvSpPr txBox="1"/>
            <p:nvPr/>
          </p:nvSpPr>
          <p:spPr>
            <a:xfrm>
              <a:off x="-304800" y="5029200"/>
              <a:ext cx="8382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/>
                <a:t>0x80001000</a:t>
              </a:r>
            </a:p>
            <a:p>
              <a:pPr algn="r"/>
              <a:r>
                <a:rPr lang="en-US" sz="1000" dirty="0" smtClean="0"/>
                <a:t>0x80001020</a:t>
              </a:r>
            </a:p>
            <a:p>
              <a:pPr algn="r"/>
              <a:r>
                <a:rPr lang="en-US" sz="1000" dirty="0" smtClean="0"/>
                <a:t>0x80001040</a:t>
              </a:r>
            </a:p>
            <a:p>
              <a:pPr algn="r"/>
              <a:r>
                <a:rPr lang="en-US" sz="1000" dirty="0" smtClean="0"/>
                <a:t>0x80001060</a:t>
              </a:r>
            </a:p>
            <a:p>
              <a:pPr algn="r"/>
              <a:r>
                <a:rPr lang="en-US" sz="1000" dirty="0" smtClean="0"/>
                <a:t>0x80001080</a:t>
              </a:r>
            </a:p>
            <a:p>
              <a:pPr algn="r"/>
              <a:r>
                <a:rPr lang="en-US" sz="1000" dirty="0" smtClean="0"/>
                <a:t>0x800010A0</a:t>
              </a:r>
            </a:p>
            <a:p>
              <a:pPr algn="r"/>
              <a:r>
                <a:rPr lang="en-US" sz="1000" dirty="0" smtClean="0"/>
                <a:t>0x800010C0</a:t>
              </a:r>
            </a:p>
            <a:p>
              <a:pPr algn="r"/>
              <a:r>
                <a:rPr lang="en-US" sz="1000" dirty="0" smtClean="0"/>
                <a:t>0x800010E0</a:t>
              </a:r>
            </a:p>
            <a:p>
              <a:pPr algn="r"/>
              <a:r>
                <a:rPr lang="en-US" sz="1000" dirty="0" smtClean="0"/>
                <a:t>0x80001100</a:t>
              </a:r>
            </a:p>
          </p:txBody>
        </p:sp>
        <p:grpSp>
          <p:nvGrpSpPr>
            <p:cNvPr id="2535" name="Group 2534"/>
            <p:cNvGrpSpPr/>
            <p:nvPr/>
          </p:nvGrpSpPr>
          <p:grpSpPr>
            <a:xfrm>
              <a:off x="609600" y="5105400"/>
              <a:ext cx="4876800" cy="152400"/>
              <a:chOff x="609600" y="4724400"/>
              <a:chExt cx="4876800" cy="152400"/>
            </a:xfrm>
            <a:solidFill>
              <a:schemeClr val="accent1">
                <a:lumMod val="20000"/>
                <a:lumOff val="80000"/>
                <a:alpha val="25000"/>
              </a:schemeClr>
            </a:solidFill>
          </p:grpSpPr>
          <p:sp>
            <p:nvSpPr>
              <p:cNvPr id="2536" name="Rectangle 2535"/>
              <p:cNvSpPr/>
              <p:nvPr/>
            </p:nvSpPr>
            <p:spPr>
              <a:xfrm>
                <a:off x="60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7" name="Rectangle 2536"/>
              <p:cNvSpPr/>
              <p:nvPr/>
            </p:nvSpPr>
            <p:spPr>
              <a:xfrm>
                <a:off x="76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8" name="Rectangle 2537"/>
              <p:cNvSpPr/>
              <p:nvPr/>
            </p:nvSpPr>
            <p:spPr>
              <a:xfrm>
                <a:off x="91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9" name="Rectangle 2538"/>
              <p:cNvSpPr/>
              <p:nvPr/>
            </p:nvSpPr>
            <p:spPr>
              <a:xfrm>
                <a:off x="106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0" name="Rectangle 2539"/>
              <p:cNvSpPr/>
              <p:nvPr/>
            </p:nvSpPr>
            <p:spPr>
              <a:xfrm>
                <a:off x="121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1" name="Rectangle 2540"/>
              <p:cNvSpPr/>
              <p:nvPr/>
            </p:nvSpPr>
            <p:spPr>
              <a:xfrm>
                <a:off x="137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2" name="Rectangle 2541"/>
              <p:cNvSpPr/>
              <p:nvPr/>
            </p:nvSpPr>
            <p:spPr>
              <a:xfrm>
                <a:off x="152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3" name="Rectangle 2542"/>
              <p:cNvSpPr/>
              <p:nvPr/>
            </p:nvSpPr>
            <p:spPr>
              <a:xfrm>
                <a:off x="1676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4" name="Rectangle 2543"/>
              <p:cNvSpPr/>
              <p:nvPr/>
            </p:nvSpPr>
            <p:spPr>
              <a:xfrm>
                <a:off x="1828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5" name="Rectangle 2544"/>
              <p:cNvSpPr/>
              <p:nvPr/>
            </p:nvSpPr>
            <p:spPr>
              <a:xfrm>
                <a:off x="1981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6" name="Rectangle 2545"/>
              <p:cNvSpPr/>
              <p:nvPr/>
            </p:nvSpPr>
            <p:spPr>
              <a:xfrm>
                <a:off x="2133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7" name="Rectangle 2546"/>
              <p:cNvSpPr/>
              <p:nvPr/>
            </p:nvSpPr>
            <p:spPr>
              <a:xfrm>
                <a:off x="2286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8" name="Rectangle 2547"/>
              <p:cNvSpPr/>
              <p:nvPr/>
            </p:nvSpPr>
            <p:spPr>
              <a:xfrm>
                <a:off x="2438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9" name="Rectangle 2548"/>
              <p:cNvSpPr/>
              <p:nvPr/>
            </p:nvSpPr>
            <p:spPr>
              <a:xfrm>
                <a:off x="2590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0" name="Rectangle 2549"/>
              <p:cNvSpPr/>
              <p:nvPr/>
            </p:nvSpPr>
            <p:spPr>
              <a:xfrm>
                <a:off x="2743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1" name="Rectangle 2550"/>
              <p:cNvSpPr/>
              <p:nvPr/>
            </p:nvSpPr>
            <p:spPr>
              <a:xfrm>
                <a:off x="2895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2" name="Rectangle 2551"/>
              <p:cNvSpPr/>
              <p:nvPr/>
            </p:nvSpPr>
            <p:spPr>
              <a:xfrm>
                <a:off x="3048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3" name="Rectangle 2552"/>
              <p:cNvSpPr/>
              <p:nvPr/>
            </p:nvSpPr>
            <p:spPr>
              <a:xfrm>
                <a:off x="3200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4" name="Rectangle 2553"/>
              <p:cNvSpPr/>
              <p:nvPr/>
            </p:nvSpPr>
            <p:spPr>
              <a:xfrm>
                <a:off x="3352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5" name="Rectangle 2554"/>
              <p:cNvSpPr/>
              <p:nvPr/>
            </p:nvSpPr>
            <p:spPr>
              <a:xfrm>
                <a:off x="3505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6" name="Rectangle 2555"/>
              <p:cNvSpPr/>
              <p:nvPr/>
            </p:nvSpPr>
            <p:spPr>
              <a:xfrm>
                <a:off x="3657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7" name="Rectangle 2556"/>
              <p:cNvSpPr/>
              <p:nvPr/>
            </p:nvSpPr>
            <p:spPr>
              <a:xfrm>
                <a:off x="3810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8" name="Rectangle 2557"/>
              <p:cNvSpPr/>
              <p:nvPr/>
            </p:nvSpPr>
            <p:spPr>
              <a:xfrm>
                <a:off x="3962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9" name="Rectangle 2558"/>
              <p:cNvSpPr/>
              <p:nvPr/>
            </p:nvSpPr>
            <p:spPr>
              <a:xfrm>
                <a:off x="4114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0" name="Rectangle 2559"/>
              <p:cNvSpPr/>
              <p:nvPr/>
            </p:nvSpPr>
            <p:spPr>
              <a:xfrm>
                <a:off x="4267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1" name="Rectangle 2560"/>
              <p:cNvSpPr/>
              <p:nvPr/>
            </p:nvSpPr>
            <p:spPr>
              <a:xfrm>
                <a:off x="441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2" name="Rectangle 2561"/>
              <p:cNvSpPr/>
              <p:nvPr/>
            </p:nvSpPr>
            <p:spPr>
              <a:xfrm>
                <a:off x="457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3" name="Rectangle 2562"/>
              <p:cNvSpPr/>
              <p:nvPr/>
            </p:nvSpPr>
            <p:spPr>
              <a:xfrm>
                <a:off x="472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4" name="Rectangle 2563"/>
              <p:cNvSpPr/>
              <p:nvPr/>
            </p:nvSpPr>
            <p:spPr>
              <a:xfrm>
                <a:off x="487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5" name="Rectangle 2564"/>
              <p:cNvSpPr/>
              <p:nvPr/>
            </p:nvSpPr>
            <p:spPr>
              <a:xfrm>
                <a:off x="502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6" name="Rectangle 2565"/>
              <p:cNvSpPr/>
              <p:nvPr/>
            </p:nvSpPr>
            <p:spPr>
              <a:xfrm>
                <a:off x="518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7" name="Rectangle 2566"/>
              <p:cNvSpPr/>
              <p:nvPr/>
            </p:nvSpPr>
            <p:spPr>
              <a:xfrm>
                <a:off x="533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68" name="Group 2567"/>
            <p:cNvGrpSpPr/>
            <p:nvPr/>
          </p:nvGrpSpPr>
          <p:grpSpPr>
            <a:xfrm>
              <a:off x="609600" y="5257800"/>
              <a:ext cx="4876800" cy="152400"/>
              <a:chOff x="609600" y="4724400"/>
              <a:chExt cx="4876800" cy="152400"/>
            </a:xfrm>
            <a:solidFill>
              <a:schemeClr val="accent1">
                <a:lumMod val="20000"/>
                <a:lumOff val="80000"/>
                <a:alpha val="25000"/>
              </a:schemeClr>
            </a:solidFill>
          </p:grpSpPr>
          <p:sp>
            <p:nvSpPr>
              <p:cNvPr id="2569" name="Rectangle 2568"/>
              <p:cNvSpPr/>
              <p:nvPr/>
            </p:nvSpPr>
            <p:spPr>
              <a:xfrm>
                <a:off x="60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0" name="Rectangle 2569"/>
              <p:cNvSpPr/>
              <p:nvPr/>
            </p:nvSpPr>
            <p:spPr>
              <a:xfrm>
                <a:off x="76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1" name="Rectangle 2570"/>
              <p:cNvSpPr/>
              <p:nvPr/>
            </p:nvSpPr>
            <p:spPr>
              <a:xfrm>
                <a:off x="91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2" name="Rectangle 2571"/>
              <p:cNvSpPr/>
              <p:nvPr/>
            </p:nvSpPr>
            <p:spPr>
              <a:xfrm>
                <a:off x="106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3" name="Rectangle 2572"/>
              <p:cNvSpPr/>
              <p:nvPr/>
            </p:nvSpPr>
            <p:spPr>
              <a:xfrm>
                <a:off x="121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4" name="Rectangle 2573"/>
              <p:cNvSpPr/>
              <p:nvPr/>
            </p:nvSpPr>
            <p:spPr>
              <a:xfrm>
                <a:off x="137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5" name="Rectangle 2574"/>
              <p:cNvSpPr/>
              <p:nvPr/>
            </p:nvSpPr>
            <p:spPr>
              <a:xfrm>
                <a:off x="152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6" name="Rectangle 2575"/>
              <p:cNvSpPr/>
              <p:nvPr/>
            </p:nvSpPr>
            <p:spPr>
              <a:xfrm>
                <a:off x="1676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7" name="Rectangle 2576"/>
              <p:cNvSpPr/>
              <p:nvPr/>
            </p:nvSpPr>
            <p:spPr>
              <a:xfrm>
                <a:off x="1828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8" name="Rectangle 2577"/>
              <p:cNvSpPr/>
              <p:nvPr/>
            </p:nvSpPr>
            <p:spPr>
              <a:xfrm>
                <a:off x="1981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9" name="Rectangle 2578"/>
              <p:cNvSpPr/>
              <p:nvPr/>
            </p:nvSpPr>
            <p:spPr>
              <a:xfrm>
                <a:off x="2133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0" name="Rectangle 2579"/>
              <p:cNvSpPr/>
              <p:nvPr/>
            </p:nvSpPr>
            <p:spPr>
              <a:xfrm>
                <a:off x="2286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1" name="Rectangle 2580"/>
              <p:cNvSpPr/>
              <p:nvPr/>
            </p:nvSpPr>
            <p:spPr>
              <a:xfrm>
                <a:off x="2438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2" name="Rectangle 2581"/>
              <p:cNvSpPr/>
              <p:nvPr/>
            </p:nvSpPr>
            <p:spPr>
              <a:xfrm>
                <a:off x="2590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3" name="Rectangle 2582"/>
              <p:cNvSpPr/>
              <p:nvPr/>
            </p:nvSpPr>
            <p:spPr>
              <a:xfrm>
                <a:off x="2743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4" name="Rectangle 2583"/>
              <p:cNvSpPr/>
              <p:nvPr/>
            </p:nvSpPr>
            <p:spPr>
              <a:xfrm>
                <a:off x="2895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5" name="Rectangle 2584"/>
              <p:cNvSpPr/>
              <p:nvPr/>
            </p:nvSpPr>
            <p:spPr>
              <a:xfrm>
                <a:off x="3048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6" name="Rectangle 2585"/>
              <p:cNvSpPr/>
              <p:nvPr/>
            </p:nvSpPr>
            <p:spPr>
              <a:xfrm>
                <a:off x="3200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7" name="Rectangle 2586"/>
              <p:cNvSpPr/>
              <p:nvPr/>
            </p:nvSpPr>
            <p:spPr>
              <a:xfrm>
                <a:off x="3352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8" name="Rectangle 2587"/>
              <p:cNvSpPr/>
              <p:nvPr/>
            </p:nvSpPr>
            <p:spPr>
              <a:xfrm>
                <a:off x="3505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9" name="Rectangle 2588"/>
              <p:cNvSpPr/>
              <p:nvPr/>
            </p:nvSpPr>
            <p:spPr>
              <a:xfrm>
                <a:off x="3657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0" name="Rectangle 2589"/>
              <p:cNvSpPr/>
              <p:nvPr/>
            </p:nvSpPr>
            <p:spPr>
              <a:xfrm>
                <a:off x="3810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1" name="Rectangle 2590"/>
              <p:cNvSpPr/>
              <p:nvPr/>
            </p:nvSpPr>
            <p:spPr>
              <a:xfrm>
                <a:off x="3962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2" name="Rectangle 2591"/>
              <p:cNvSpPr/>
              <p:nvPr/>
            </p:nvSpPr>
            <p:spPr>
              <a:xfrm>
                <a:off x="4114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3" name="Rectangle 2592"/>
              <p:cNvSpPr/>
              <p:nvPr/>
            </p:nvSpPr>
            <p:spPr>
              <a:xfrm>
                <a:off x="4267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4" name="Rectangle 2593"/>
              <p:cNvSpPr/>
              <p:nvPr/>
            </p:nvSpPr>
            <p:spPr>
              <a:xfrm>
                <a:off x="441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5" name="Rectangle 2594"/>
              <p:cNvSpPr/>
              <p:nvPr/>
            </p:nvSpPr>
            <p:spPr>
              <a:xfrm>
                <a:off x="457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6" name="Rectangle 2595"/>
              <p:cNvSpPr/>
              <p:nvPr/>
            </p:nvSpPr>
            <p:spPr>
              <a:xfrm>
                <a:off x="472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7" name="Rectangle 2596"/>
              <p:cNvSpPr/>
              <p:nvPr/>
            </p:nvSpPr>
            <p:spPr>
              <a:xfrm>
                <a:off x="487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8" name="Rectangle 2597"/>
              <p:cNvSpPr/>
              <p:nvPr/>
            </p:nvSpPr>
            <p:spPr>
              <a:xfrm>
                <a:off x="502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9" name="Rectangle 2598"/>
              <p:cNvSpPr/>
              <p:nvPr/>
            </p:nvSpPr>
            <p:spPr>
              <a:xfrm>
                <a:off x="518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0" name="Rectangle 2599"/>
              <p:cNvSpPr/>
              <p:nvPr/>
            </p:nvSpPr>
            <p:spPr>
              <a:xfrm>
                <a:off x="533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01" name="Group 2600"/>
            <p:cNvGrpSpPr/>
            <p:nvPr/>
          </p:nvGrpSpPr>
          <p:grpSpPr>
            <a:xfrm>
              <a:off x="609600" y="5410200"/>
              <a:ext cx="4876800" cy="152400"/>
              <a:chOff x="609600" y="4724400"/>
              <a:chExt cx="4876800" cy="152400"/>
            </a:xfrm>
            <a:solidFill>
              <a:schemeClr val="accent1">
                <a:lumMod val="20000"/>
                <a:lumOff val="80000"/>
                <a:alpha val="25000"/>
              </a:schemeClr>
            </a:solidFill>
          </p:grpSpPr>
          <p:sp>
            <p:nvSpPr>
              <p:cNvPr id="2602" name="Rectangle 2601"/>
              <p:cNvSpPr/>
              <p:nvPr/>
            </p:nvSpPr>
            <p:spPr>
              <a:xfrm>
                <a:off x="60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3" name="Rectangle 2602"/>
              <p:cNvSpPr/>
              <p:nvPr/>
            </p:nvSpPr>
            <p:spPr>
              <a:xfrm>
                <a:off x="76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4" name="Rectangle 2603"/>
              <p:cNvSpPr/>
              <p:nvPr/>
            </p:nvSpPr>
            <p:spPr>
              <a:xfrm>
                <a:off x="91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5" name="Rectangle 2604"/>
              <p:cNvSpPr/>
              <p:nvPr/>
            </p:nvSpPr>
            <p:spPr>
              <a:xfrm>
                <a:off x="106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6" name="Rectangle 2605"/>
              <p:cNvSpPr/>
              <p:nvPr/>
            </p:nvSpPr>
            <p:spPr>
              <a:xfrm>
                <a:off x="121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7" name="Rectangle 2606"/>
              <p:cNvSpPr/>
              <p:nvPr/>
            </p:nvSpPr>
            <p:spPr>
              <a:xfrm>
                <a:off x="137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8" name="Rectangle 2607"/>
              <p:cNvSpPr/>
              <p:nvPr/>
            </p:nvSpPr>
            <p:spPr>
              <a:xfrm>
                <a:off x="152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9" name="Rectangle 2608"/>
              <p:cNvSpPr/>
              <p:nvPr/>
            </p:nvSpPr>
            <p:spPr>
              <a:xfrm>
                <a:off x="1676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0" name="Rectangle 2609"/>
              <p:cNvSpPr/>
              <p:nvPr/>
            </p:nvSpPr>
            <p:spPr>
              <a:xfrm>
                <a:off x="1828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1" name="Rectangle 2610"/>
              <p:cNvSpPr/>
              <p:nvPr/>
            </p:nvSpPr>
            <p:spPr>
              <a:xfrm>
                <a:off x="1981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2" name="Rectangle 2611"/>
              <p:cNvSpPr/>
              <p:nvPr/>
            </p:nvSpPr>
            <p:spPr>
              <a:xfrm>
                <a:off x="2133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3" name="Rectangle 2612"/>
              <p:cNvSpPr/>
              <p:nvPr/>
            </p:nvSpPr>
            <p:spPr>
              <a:xfrm>
                <a:off x="2286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4" name="Rectangle 2613"/>
              <p:cNvSpPr/>
              <p:nvPr/>
            </p:nvSpPr>
            <p:spPr>
              <a:xfrm>
                <a:off x="2438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5" name="Rectangle 2614"/>
              <p:cNvSpPr/>
              <p:nvPr/>
            </p:nvSpPr>
            <p:spPr>
              <a:xfrm>
                <a:off x="2590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6" name="Rectangle 2615"/>
              <p:cNvSpPr/>
              <p:nvPr/>
            </p:nvSpPr>
            <p:spPr>
              <a:xfrm>
                <a:off x="2743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7" name="Rectangle 2616"/>
              <p:cNvSpPr/>
              <p:nvPr/>
            </p:nvSpPr>
            <p:spPr>
              <a:xfrm>
                <a:off x="2895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8" name="Rectangle 2617"/>
              <p:cNvSpPr/>
              <p:nvPr/>
            </p:nvSpPr>
            <p:spPr>
              <a:xfrm>
                <a:off x="3048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9" name="Rectangle 2618"/>
              <p:cNvSpPr/>
              <p:nvPr/>
            </p:nvSpPr>
            <p:spPr>
              <a:xfrm>
                <a:off x="3200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0" name="Rectangle 2619"/>
              <p:cNvSpPr/>
              <p:nvPr/>
            </p:nvSpPr>
            <p:spPr>
              <a:xfrm>
                <a:off x="3352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1" name="Rectangle 2620"/>
              <p:cNvSpPr/>
              <p:nvPr/>
            </p:nvSpPr>
            <p:spPr>
              <a:xfrm>
                <a:off x="3505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2" name="Rectangle 2621"/>
              <p:cNvSpPr/>
              <p:nvPr/>
            </p:nvSpPr>
            <p:spPr>
              <a:xfrm>
                <a:off x="3657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3" name="Rectangle 2622"/>
              <p:cNvSpPr/>
              <p:nvPr/>
            </p:nvSpPr>
            <p:spPr>
              <a:xfrm>
                <a:off x="3810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4" name="Rectangle 2623"/>
              <p:cNvSpPr/>
              <p:nvPr/>
            </p:nvSpPr>
            <p:spPr>
              <a:xfrm>
                <a:off x="3962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5" name="Rectangle 2624"/>
              <p:cNvSpPr/>
              <p:nvPr/>
            </p:nvSpPr>
            <p:spPr>
              <a:xfrm>
                <a:off x="4114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6" name="Rectangle 2625"/>
              <p:cNvSpPr/>
              <p:nvPr/>
            </p:nvSpPr>
            <p:spPr>
              <a:xfrm>
                <a:off x="4267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7" name="Rectangle 2626"/>
              <p:cNvSpPr/>
              <p:nvPr/>
            </p:nvSpPr>
            <p:spPr>
              <a:xfrm>
                <a:off x="441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8" name="Rectangle 2627"/>
              <p:cNvSpPr/>
              <p:nvPr/>
            </p:nvSpPr>
            <p:spPr>
              <a:xfrm>
                <a:off x="457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9" name="Rectangle 2628"/>
              <p:cNvSpPr/>
              <p:nvPr/>
            </p:nvSpPr>
            <p:spPr>
              <a:xfrm>
                <a:off x="472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0" name="Rectangle 2629"/>
              <p:cNvSpPr/>
              <p:nvPr/>
            </p:nvSpPr>
            <p:spPr>
              <a:xfrm>
                <a:off x="487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1" name="Rectangle 2630"/>
              <p:cNvSpPr/>
              <p:nvPr/>
            </p:nvSpPr>
            <p:spPr>
              <a:xfrm>
                <a:off x="502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2" name="Rectangle 2631"/>
              <p:cNvSpPr/>
              <p:nvPr/>
            </p:nvSpPr>
            <p:spPr>
              <a:xfrm>
                <a:off x="518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3" name="Rectangle 2632"/>
              <p:cNvSpPr/>
              <p:nvPr/>
            </p:nvSpPr>
            <p:spPr>
              <a:xfrm>
                <a:off x="533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4" name="Group 2633"/>
            <p:cNvGrpSpPr/>
            <p:nvPr/>
          </p:nvGrpSpPr>
          <p:grpSpPr>
            <a:xfrm>
              <a:off x="609600" y="5562600"/>
              <a:ext cx="4876800" cy="152400"/>
              <a:chOff x="609600" y="4724400"/>
              <a:chExt cx="4876800" cy="152400"/>
            </a:xfrm>
            <a:solidFill>
              <a:schemeClr val="accent1">
                <a:lumMod val="20000"/>
                <a:lumOff val="80000"/>
                <a:alpha val="25000"/>
              </a:schemeClr>
            </a:solidFill>
          </p:grpSpPr>
          <p:sp>
            <p:nvSpPr>
              <p:cNvPr id="2635" name="Rectangle 2634"/>
              <p:cNvSpPr/>
              <p:nvPr/>
            </p:nvSpPr>
            <p:spPr>
              <a:xfrm>
                <a:off x="60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6" name="Rectangle 2635"/>
              <p:cNvSpPr/>
              <p:nvPr/>
            </p:nvSpPr>
            <p:spPr>
              <a:xfrm>
                <a:off x="76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7" name="Rectangle 2636"/>
              <p:cNvSpPr/>
              <p:nvPr/>
            </p:nvSpPr>
            <p:spPr>
              <a:xfrm>
                <a:off x="91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8" name="Rectangle 2637"/>
              <p:cNvSpPr/>
              <p:nvPr/>
            </p:nvSpPr>
            <p:spPr>
              <a:xfrm>
                <a:off x="106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9" name="Rectangle 2638"/>
              <p:cNvSpPr/>
              <p:nvPr/>
            </p:nvSpPr>
            <p:spPr>
              <a:xfrm>
                <a:off x="121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0" name="Rectangle 2639"/>
              <p:cNvSpPr/>
              <p:nvPr/>
            </p:nvSpPr>
            <p:spPr>
              <a:xfrm>
                <a:off x="137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1" name="Rectangle 2640"/>
              <p:cNvSpPr/>
              <p:nvPr/>
            </p:nvSpPr>
            <p:spPr>
              <a:xfrm>
                <a:off x="152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2" name="Rectangle 2641"/>
              <p:cNvSpPr/>
              <p:nvPr/>
            </p:nvSpPr>
            <p:spPr>
              <a:xfrm>
                <a:off x="1676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3" name="Rectangle 2642"/>
              <p:cNvSpPr/>
              <p:nvPr/>
            </p:nvSpPr>
            <p:spPr>
              <a:xfrm>
                <a:off x="1828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4" name="Rectangle 2643"/>
              <p:cNvSpPr/>
              <p:nvPr/>
            </p:nvSpPr>
            <p:spPr>
              <a:xfrm>
                <a:off x="1981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5" name="Rectangle 2644"/>
              <p:cNvSpPr/>
              <p:nvPr/>
            </p:nvSpPr>
            <p:spPr>
              <a:xfrm>
                <a:off x="2133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6" name="Rectangle 2645"/>
              <p:cNvSpPr/>
              <p:nvPr/>
            </p:nvSpPr>
            <p:spPr>
              <a:xfrm>
                <a:off x="2286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7" name="Rectangle 2646"/>
              <p:cNvSpPr/>
              <p:nvPr/>
            </p:nvSpPr>
            <p:spPr>
              <a:xfrm>
                <a:off x="2438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8" name="Rectangle 2647"/>
              <p:cNvSpPr/>
              <p:nvPr/>
            </p:nvSpPr>
            <p:spPr>
              <a:xfrm>
                <a:off x="2590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9" name="Rectangle 2648"/>
              <p:cNvSpPr/>
              <p:nvPr/>
            </p:nvSpPr>
            <p:spPr>
              <a:xfrm>
                <a:off x="2743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0" name="Rectangle 2649"/>
              <p:cNvSpPr/>
              <p:nvPr/>
            </p:nvSpPr>
            <p:spPr>
              <a:xfrm>
                <a:off x="2895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1" name="Rectangle 2650"/>
              <p:cNvSpPr/>
              <p:nvPr/>
            </p:nvSpPr>
            <p:spPr>
              <a:xfrm>
                <a:off x="3048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2" name="Rectangle 2651"/>
              <p:cNvSpPr/>
              <p:nvPr/>
            </p:nvSpPr>
            <p:spPr>
              <a:xfrm>
                <a:off x="3200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3" name="Rectangle 2652"/>
              <p:cNvSpPr/>
              <p:nvPr/>
            </p:nvSpPr>
            <p:spPr>
              <a:xfrm>
                <a:off x="3352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4" name="Rectangle 2653"/>
              <p:cNvSpPr/>
              <p:nvPr/>
            </p:nvSpPr>
            <p:spPr>
              <a:xfrm>
                <a:off x="3505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5" name="Rectangle 2654"/>
              <p:cNvSpPr/>
              <p:nvPr/>
            </p:nvSpPr>
            <p:spPr>
              <a:xfrm>
                <a:off x="3657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6" name="Rectangle 2655"/>
              <p:cNvSpPr/>
              <p:nvPr/>
            </p:nvSpPr>
            <p:spPr>
              <a:xfrm>
                <a:off x="3810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7" name="Rectangle 2656"/>
              <p:cNvSpPr/>
              <p:nvPr/>
            </p:nvSpPr>
            <p:spPr>
              <a:xfrm>
                <a:off x="3962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8" name="Rectangle 2657"/>
              <p:cNvSpPr/>
              <p:nvPr/>
            </p:nvSpPr>
            <p:spPr>
              <a:xfrm>
                <a:off x="4114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9" name="Rectangle 2658"/>
              <p:cNvSpPr/>
              <p:nvPr/>
            </p:nvSpPr>
            <p:spPr>
              <a:xfrm>
                <a:off x="4267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0" name="Rectangle 2659"/>
              <p:cNvSpPr/>
              <p:nvPr/>
            </p:nvSpPr>
            <p:spPr>
              <a:xfrm>
                <a:off x="441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1" name="Rectangle 2660"/>
              <p:cNvSpPr/>
              <p:nvPr/>
            </p:nvSpPr>
            <p:spPr>
              <a:xfrm>
                <a:off x="457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2" name="Rectangle 2661"/>
              <p:cNvSpPr/>
              <p:nvPr/>
            </p:nvSpPr>
            <p:spPr>
              <a:xfrm>
                <a:off x="472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3" name="Rectangle 2662"/>
              <p:cNvSpPr/>
              <p:nvPr/>
            </p:nvSpPr>
            <p:spPr>
              <a:xfrm>
                <a:off x="487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4" name="Rectangle 2663"/>
              <p:cNvSpPr/>
              <p:nvPr/>
            </p:nvSpPr>
            <p:spPr>
              <a:xfrm>
                <a:off x="502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5" name="Rectangle 2664"/>
              <p:cNvSpPr/>
              <p:nvPr/>
            </p:nvSpPr>
            <p:spPr>
              <a:xfrm>
                <a:off x="518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6" name="Rectangle 2665"/>
              <p:cNvSpPr/>
              <p:nvPr/>
            </p:nvSpPr>
            <p:spPr>
              <a:xfrm>
                <a:off x="533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67" name="Group 2666"/>
            <p:cNvGrpSpPr/>
            <p:nvPr/>
          </p:nvGrpSpPr>
          <p:grpSpPr>
            <a:xfrm>
              <a:off x="609600" y="5715000"/>
              <a:ext cx="4876800" cy="152400"/>
              <a:chOff x="609600" y="4724400"/>
              <a:chExt cx="4876800" cy="152400"/>
            </a:xfrm>
            <a:solidFill>
              <a:schemeClr val="accent1">
                <a:lumMod val="20000"/>
                <a:lumOff val="80000"/>
                <a:alpha val="25000"/>
              </a:schemeClr>
            </a:solidFill>
          </p:grpSpPr>
          <p:sp>
            <p:nvSpPr>
              <p:cNvPr id="2668" name="Rectangle 2667"/>
              <p:cNvSpPr/>
              <p:nvPr/>
            </p:nvSpPr>
            <p:spPr>
              <a:xfrm>
                <a:off x="60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9" name="Rectangle 2668"/>
              <p:cNvSpPr/>
              <p:nvPr/>
            </p:nvSpPr>
            <p:spPr>
              <a:xfrm>
                <a:off x="76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0" name="Rectangle 2669"/>
              <p:cNvSpPr/>
              <p:nvPr/>
            </p:nvSpPr>
            <p:spPr>
              <a:xfrm>
                <a:off x="91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1" name="Rectangle 2670"/>
              <p:cNvSpPr/>
              <p:nvPr/>
            </p:nvSpPr>
            <p:spPr>
              <a:xfrm>
                <a:off x="106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2" name="Rectangle 2671"/>
              <p:cNvSpPr/>
              <p:nvPr/>
            </p:nvSpPr>
            <p:spPr>
              <a:xfrm>
                <a:off x="121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3" name="Rectangle 2672"/>
              <p:cNvSpPr/>
              <p:nvPr/>
            </p:nvSpPr>
            <p:spPr>
              <a:xfrm>
                <a:off x="137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4" name="Rectangle 2673"/>
              <p:cNvSpPr/>
              <p:nvPr/>
            </p:nvSpPr>
            <p:spPr>
              <a:xfrm>
                <a:off x="152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5" name="Rectangle 2674"/>
              <p:cNvSpPr/>
              <p:nvPr/>
            </p:nvSpPr>
            <p:spPr>
              <a:xfrm>
                <a:off x="1676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6" name="Rectangle 2675"/>
              <p:cNvSpPr/>
              <p:nvPr/>
            </p:nvSpPr>
            <p:spPr>
              <a:xfrm>
                <a:off x="1828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7" name="Rectangle 2676"/>
              <p:cNvSpPr/>
              <p:nvPr/>
            </p:nvSpPr>
            <p:spPr>
              <a:xfrm>
                <a:off x="1981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8" name="Rectangle 2677"/>
              <p:cNvSpPr/>
              <p:nvPr/>
            </p:nvSpPr>
            <p:spPr>
              <a:xfrm>
                <a:off x="2133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9" name="Rectangle 2678"/>
              <p:cNvSpPr/>
              <p:nvPr/>
            </p:nvSpPr>
            <p:spPr>
              <a:xfrm>
                <a:off x="2286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0" name="Rectangle 2679"/>
              <p:cNvSpPr/>
              <p:nvPr/>
            </p:nvSpPr>
            <p:spPr>
              <a:xfrm>
                <a:off x="2438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1" name="Rectangle 2680"/>
              <p:cNvSpPr/>
              <p:nvPr/>
            </p:nvSpPr>
            <p:spPr>
              <a:xfrm>
                <a:off x="2590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2" name="Rectangle 2681"/>
              <p:cNvSpPr/>
              <p:nvPr/>
            </p:nvSpPr>
            <p:spPr>
              <a:xfrm>
                <a:off x="2743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3" name="Rectangle 2682"/>
              <p:cNvSpPr/>
              <p:nvPr/>
            </p:nvSpPr>
            <p:spPr>
              <a:xfrm>
                <a:off x="2895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4" name="Rectangle 2683"/>
              <p:cNvSpPr/>
              <p:nvPr/>
            </p:nvSpPr>
            <p:spPr>
              <a:xfrm>
                <a:off x="3048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5" name="Rectangle 2684"/>
              <p:cNvSpPr/>
              <p:nvPr/>
            </p:nvSpPr>
            <p:spPr>
              <a:xfrm>
                <a:off x="3200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6" name="Rectangle 2685"/>
              <p:cNvSpPr/>
              <p:nvPr/>
            </p:nvSpPr>
            <p:spPr>
              <a:xfrm>
                <a:off x="3352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7" name="Rectangle 2686"/>
              <p:cNvSpPr/>
              <p:nvPr/>
            </p:nvSpPr>
            <p:spPr>
              <a:xfrm>
                <a:off x="3505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8" name="Rectangle 2687"/>
              <p:cNvSpPr/>
              <p:nvPr/>
            </p:nvSpPr>
            <p:spPr>
              <a:xfrm>
                <a:off x="3657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9" name="Rectangle 2688"/>
              <p:cNvSpPr/>
              <p:nvPr/>
            </p:nvSpPr>
            <p:spPr>
              <a:xfrm>
                <a:off x="3810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0" name="Rectangle 2689"/>
              <p:cNvSpPr/>
              <p:nvPr/>
            </p:nvSpPr>
            <p:spPr>
              <a:xfrm>
                <a:off x="3962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1" name="Rectangle 2690"/>
              <p:cNvSpPr/>
              <p:nvPr/>
            </p:nvSpPr>
            <p:spPr>
              <a:xfrm>
                <a:off x="4114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2" name="Rectangle 2691"/>
              <p:cNvSpPr/>
              <p:nvPr/>
            </p:nvSpPr>
            <p:spPr>
              <a:xfrm>
                <a:off x="4267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3" name="Rectangle 2692"/>
              <p:cNvSpPr/>
              <p:nvPr/>
            </p:nvSpPr>
            <p:spPr>
              <a:xfrm>
                <a:off x="441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4" name="Rectangle 2693"/>
              <p:cNvSpPr/>
              <p:nvPr/>
            </p:nvSpPr>
            <p:spPr>
              <a:xfrm>
                <a:off x="457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5" name="Rectangle 2694"/>
              <p:cNvSpPr/>
              <p:nvPr/>
            </p:nvSpPr>
            <p:spPr>
              <a:xfrm>
                <a:off x="472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6" name="Rectangle 2695"/>
              <p:cNvSpPr/>
              <p:nvPr/>
            </p:nvSpPr>
            <p:spPr>
              <a:xfrm>
                <a:off x="487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7" name="Rectangle 2696"/>
              <p:cNvSpPr/>
              <p:nvPr/>
            </p:nvSpPr>
            <p:spPr>
              <a:xfrm>
                <a:off x="502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8" name="Rectangle 2697"/>
              <p:cNvSpPr/>
              <p:nvPr/>
            </p:nvSpPr>
            <p:spPr>
              <a:xfrm>
                <a:off x="518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9" name="Rectangle 2698"/>
              <p:cNvSpPr/>
              <p:nvPr/>
            </p:nvSpPr>
            <p:spPr>
              <a:xfrm>
                <a:off x="533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00" name="Group 2699"/>
            <p:cNvGrpSpPr/>
            <p:nvPr/>
          </p:nvGrpSpPr>
          <p:grpSpPr>
            <a:xfrm>
              <a:off x="609600" y="5867400"/>
              <a:ext cx="4876800" cy="152400"/>
              <a:chOff x="609600" y="4724400"/>
              <a:chExt cx="4876800" cy="152400"/>
            </a:xfrm>
            <a:solidFill>
              <a:schemeClr val="accent1">
                <a:lumMod val="20000"/>
                <a:lumOff val="80000"/>
                <a:alpha val="25000"/>
              </a:schemeClr>
            </a:solidFill>
          </p:grpSpPr>
          <p:sp>
            <p:nvSpPr>
              <p:cNvPr id="2701" name="Rectangle 2700"/>
              <p:cNvSpPr/>
              <p:nvPr/>
            </p:nvSpPr>
            <p:spPr>
              <a:xfrm>
                <a:off x="60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2" name="Rectangle 2701"/>
              <p:cNvSpPr/>
              <p:nvPr/>
            </p:nvSpPr>
            <p:spPr>
              <a:xfrm>
                <a:off x="76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3" name="Rectangle 2702"/>
              <p:cNvSpPr/>
              <p:nvPr/>
            </p:nvSpPr>
            <p:spPr>
              <a:xfrm>
                <a:off x="91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4" name="Rectangle 2703"/>
              <p:cNvSpPr/>
              <p:nvPr/>
            </p:nvSpPr>
            <p:spPr>
              <a:xfrm>
                <a:off x="106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5" name="Rectangle 2704"/>
              <p:cNvSpPr/>
              <p:nvPr/>
            </p:nvSpPr>
            <p:spPr>
              <a:xfrm>
                <a:off x="121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6" name="Rectangle 2705"/>
              <p:cNvSpPr/>
              <p:nvPr/>
            </p:nvSpPr>
            <p:spPr>
              <a:xfrm>
                <a:off x="137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7" name="Rectangle 2706"/>
              <p:cNvSpPr/>
              <p:nvPr/>
            </p:nvSpPr>
            <p:spPr>
              <a:xfrm>
                <a:off x="152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8" name="Rectangle 2707"/>
              <p:cNvSpPr/>
              <p:nvPr/>
            </p:nvSpPr>
            <p:spPr>
              <a:xfrm>
                <a:off x="1676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9" name="Rectangle 2708"/>
              <p:cNvSpPr/>
              <p:nvPr/>
            </p:nvSpPr>
            <p:spPr>
              <a:xfrm>
                <a:off x="1828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0" name="Rectangle 2709"/>
              <p:cNvSpPr/>
              <p:nvPr/>
            </p:nvSpPr>
            <p:spPr>
              <a:xfrm>
                <a:off x="1981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1" name="Rectangle 2710"/>
              <p:cNvSpPr/>
              <p:nvPr/>
            </p:nvSpPr>
            <p:spPr>
              <a:xfrm>
                <a:off x="2133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2" name="Rectangle 2711"/>
              <p:cNvSpPr/>
              <p:nvPr/>
            </p:nvSpPr>
            <p:spPr>
              <a:xfrm>
                <a:off x="2286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3" name="Rectangle 2712"/>
              <p:cNvSpPr/>
              <p:nvPr/>
            </p:nvSpPr>
            <p:spPr>
              <a:xfrm>
                <a:off x="2438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4" name="Rectangle 2713"/>
              <p:cNvSpPr/>
              <p:nvPr/>
            </p:nvSpPr>
            <p:spPr>
              <a:xfrm>
                <a:off x="2590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5" name="Rectangle 2714"/>
              <p:cNvSpPr/>
              <p:nvPr/>
            </p:nvSpPr>
            <p:spPr>
              <a:xfrm>
                <a:off x="2743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6" name="Rectangle 2715"/>
              <p:cNvSpPr/>
              <p:nvPr/>
            </p:nvSpPr>
            <p:spPr>
              <a:xfrm>
                <a:off x="2895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7" name="Rectangle 2716"/>
              <p:cNvSpPr/>
              <p:nvPr/>
            </p:nvSpPr>
            <p:spPr>
              <a:xfrm>
                <a:off x="3048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8" name="Rectangle 2717"/>
              <p:cNvSpPr/>
              <p:nvPr/>
            </p:nvSpPr>
            <p:spPr>
              <a:xfrm>
                <a:off x="3200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9" name="Rectangle 2718"/>
              <p:cNvSpPr/>
              <p:nvPr/>
            </p:nvSpPr>
            <p:spPr>
              <a:xfrm>
                <a:off x="3352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0" name="Rectangle 2719"/>
              <p:cNvSpPr/>
              <p:nvPr/>
            </p:nvSpPr>
            <p:spPr>
              <a:xfrm>
                <a:off x="3505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1" name="Rectangle 2720"/>
              <p:cNvSpPr/>
              <p:nvPr/>
            </p:nvSpPr>
            <p:spPr>
              <a:xfrm>
                <a:off x="3657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2" name="Rectangle 2721"/>
              <p:cNvSpPr/>
              <p:nvPr/>
            </p:nvSpPr>
            <p:spPr>
              <a:xfrm>
                <a:off x="3810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3" name="Rectangle 2722"/>
              <p:cNvSpPr/>
              <p:nvPr/>
            </p:nvSpPr>
            <p:spPr>
              <a:xfrm>
                <a:off x="3962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4" name="Rectangle 2723"/>
              <p:cNvSpPr/>
              <p:nvPr/>
            </p:nvSpPr>
            <p:spPr>
              <a:xfrm>
                <a:off x="4114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5" name="Rectangle 2724"/>
              <p:cNvSpPr/>
              <p:nvPr/>
            </p:nvSpPr>
            <p:spPr>
              <a:xfrm>
                <a:off x="4267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6" name="Rectangle 2725"/>
              <p:cNvSpPr/>
              <p:nvPr/>
            </p:nvSpPr>
            <p:spPr>
              <a:xfrm>
                <a:off x="441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7" name="Rectangle 2726"/>
              <p:cNvSpPr/>
              <p:nvPr/>
            </p:nvSpPr>
            <p:spPr>
              <a:xfrm>
                <a:off x="457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8" name="Rectangle 2727"/>
              <p:cNvSpPr/>
              <p:nvPr/>
            </p:nvSpPr>
            <p:spPr>
              <a:xfrm>
                <a:off x="472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9" name="Rectangle 2728"/>
              <p:cNvSpPr/>
              <p:nvPr/>
            </p:nvSpPr>
            <p:spPr>
              <a:xfrm>
                <a:off x="487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0" name="Rectangle 2729"/>
              <p:cNvSpPr/>
              <p:nvPr/>
            </p:nvSpPr>
            <p:spPr>
              <a:xfrm>
                <a:off x="502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1" name="Rectangle 2730"/>
              <p:cNvSpPr/>
              <p:nvPr/>
            </p:nvSpPr>
            <p:spPr>
              <a:xfrm>
                <a:off x="518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2" name="Rectangle 2731"/>
              <p:cNvSpPr/>
              <p:nvPr/>
            </p:nvSpPr>
            <p:spPr>
              <a:xfrm>
                <a:off x="533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33" name="Group 2732"/>
            <p:cNvGrpSpPr/>
            <p:nvPr/>
          </p:nvGrpSpPr>
          <p:grpSpPr>
            <a:xfrm>
              <a:off x="609600" y="6019800"/>
              <a:ext cx="4876800" cy="152400"/>
              <a:chOff x="609600" y="4724400"/>
              <a:chExt cx="4876800" cy="152400"/>
            </a:xfrm>
            <a:solidFill>
              <a:schemeClr val="accent1">
                <a:lumMod val="20000"/>
                <a:lumOff val="80000"/>
                <a:alpha val="25000"/>
              </a:schemeClr>
            </a:solidFill>
          </p:grpSpPr>
          <p:sp>
            <p:nvSpPr>
              <p:cNvPr id="2734" name="Rectangle 2733"/>
              <p:cNvSpPr/>
              <p:nvPr/>
            </p:nvSpPr>
            <p:spPr>
              <a:xfrm>
                <a:off x="60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5" name="Rectangle 2734"/>
              <p:cNvSpPr/>
              <p:nvPr/>
            </p:nvSpPr>
            <p:spPr>
              <a:xfrm>
                <a:off x="76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6" name="Rectangle 2735"/>
              <p:cNvSpPr/>
              <p:nvPr/>
            </p:nvSpPr>
            <p:spPr>
              <a:xfrm>
                <a:off x="91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7" name="Rectangle 2736"/>
              <p:cNvSpPr/>
              <p:nvPr/>
            </p:nvSpPr>
            <p:spPr>
              <a:xfrm>
                <a:off x="106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8" name="Rectangle 2737"/>
              <p:cNvSpPr/>
              <p:nvPr/>
            </p:nvSpPr>
            <p:spPr>
              <a:xfrm>
                <a:off x="121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9" name="Rectangle 2738"/>
              <p:cNvSpPr/>
              <p:nvPr/>
            </p:nvSpPr>
            <p:spPr>
              <a:xfrm>
                <a:off x="137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0" name="Rectangle 2739"/>
              <p:cNvSpPr/>
              <p:nvPr/>
            </p:nvSpPr>
            <p:spPr>
              <a:xfrm>
                <a:off x="152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1" name="Rectangle 2740"/>
              <p:cNvSpPr/>
              <p:nvPr/>
            </p:nvSpPr>
            <p:spPr>
              <a:xfrm>
                <a:off x="1676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2" name="Rectangle 2741"/>
              <p:cNvSpPr/>
              <p:nvPr/>
            </p:nvSpPr>
            <p:spPr>
              <a:xfrm>
                <a:off x="1828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3" name="Rectangle 2742"/>
              <p:cNvSpPr/>
              <p:nvPr/>
            </p:nvSpPr>
            <p:spPr>
              <a:xfrm>
                <a:off x="1981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4" name="Rectangle 2743"/>
              <p:cNvSpPr/>
              <p:nvPr/>
            </p:nvSpPr>
            <p:spPr>
              <a:xfrm>
                <a:off x="2133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5" name="Rectangle 2744"/>
              <p:cNvSpPr/>
              <p:nvPr/>
            </p:nvSpPr>
            <p:spPr>
              <a:xfrm>
                <a:off x="2286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6" name="Rectangle 2745"/>
              <p:cNvSpPr/>
              <p:nvPr/>
            </p:nvSpPr>
            <p:spPr>
              <a:xfrm>
                <a:off x="2438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7" name="Rectangle 2746"/>
              <p:cNvSpPr/>
              <p:nvPr/>
            </p:nvSpPr>
            <p:spPr>
              <a:xfrm>
                <a:off x="2590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8" name="Rectangle 2747"/>
              <p:cNvSpPr/>
              <p:nvPr/>
            </p:nvSpPr>
            <p:spPr>
              <a:xfrm>
                <a:off x="2743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9" name="Rectangle 2748"/>
              <p:cNvSpPr/>
              <p:nvPr/>
            </p:nvSpPr>
            <p:spPr>
              <a:xfrm>
                <a:off x="2895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0" name="Rectangle 2749"/>
              <p:cNvSpPr/>
              <p:nvPr/>
            </p:nvSpPr>
            <p:spPr>
              <a:xfrm>
                <a:off x="3048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1" name="Rectangle 2750"/>
              <p:cNvSpPr/>
              <p:nvPr/>
            </p:nvSpPr>
            <p:spPr>
              <a:xfrm>
                <a:off x="3200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2" name="Rectangle 2751"/>
              <p:cNvSpPr/>
              <p:nvPr/>
            </p:nvSpPr>
            <p:spPr>
              <a:xfrm>
                <a:off x="3352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3" name="Rectangle 2752"/>
              <p:cNvSpPr/>
              <p:nvPr/>
            </p:nvSpPr>
            <p:spPr>
              <a:xfrm>
                <a:off x="3505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4" name="Rectangle 2753"/>
              <p:cNvSpPr/>
              <p:nvPr/>
            </p:nvSpPr>
            <p:spPr>
              <a:xfrm>
                <a:off x="3657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5" name="Rectangle 2754"/>
              <p:cNvSpPr/>
              <p:nvPr/>
            </p:nvSpPr>
            <p:spPr>
              <a:xfrm>
                <a:off x="3810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6" name="Rectangle 2755"/>
              <p:cNvSpPr/>
              <p:nvPr/>
            </p:nvSpPr>
            <p:spPr>
              <a:xfrm>
                <a:off x="3962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7" name="Rectangle 2756"/>
              <p:cNvSpPr/>
              <p:nvPr/>
            </p:nvSpPr>
            <p:spPr>
              <a:xfrm>
                <a:off x="4114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8" name="Rectangle 2757"/>
              <p:cNvSpPr/>
              <p:nvPr/>
            </p:nvSpPr>
            <p:spPr>
              <a:xfrm>
                <a:off x="4267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9" name="Rectangle 2758"/>
              <p:cNvSpPr/>
              <p:nvPr/>
            </p:nvSpPr>
            <p:spPr>
              <a:xfrm>
                <a:off x="441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0" name="Rectangle 2759"/>
              <p:cNvSpPr/>
              <p:nvPr/>
            </p:nvSpPr>
            <p:spPr>
              <a:xfrm>
                <a:off x="457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1" name="Rectangle 2760"/>
              <p:cNvSpPr/>
              <p:nvPr/>
            </p:nvSpPr>
            <p:spPr>
              <a:xfrm>
                <a:off x="472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2" name="Rectangle 2761"/>
              <p:cNvSpPr/>
              <p:nvPr/>
            </p:nvSpPr>
            <p:spPr>
              <a:xfrm>
                <a:off x="487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3" name="Rectangle 2762"/>
              <p:cNvSpPr/>
              <p:nvPr/>
            </p:nvSpPr>
            <p:spPr>
              <a:xfrm>
                <a:off x="502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4" name="Rectangle 2763"/>
              <p:cNvSpPr/>
              <p:nvPr/>
            </p:nvSpPr>
            <p:spPr>
              <a:xfrm>
                <a:off x="518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5" name="Rectangle 2764"/>
              <p:cNvSpPr/>
              <p:nvPr/>
            </p:nvSpPr>
            <p:spPr>
              <a:xfrm>
                <a:off x="533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66" name="Group 2765"/>
            <p:cNvGrpSpPr/>
            <p:nvPr/>
          </p:nvGrpSpPr>
          <p:grpSpPr>
            <a:xfrm>
              <a:off x="609600" y="6172200"/>
              <a:ext cx="4876800" cy="152400"/>
              <a:chOff x="609600" y="4724400"/>
              <a:chExt cx="4876800" cy="152400"/>
            </a:xfrm>
            <a:solidFill>
              <a:schemeClr val="accent1">
                <a:lumMod val="20000"/>
                <a:lumOff val="80000"/>
                <a:alpha val="25000"/>
              </a:schemeClr>
            </a:solidFill>
          </p:grpSpPr>
          <p:sp>
            <p:nvSpPr>
              <p:cNvPr id="2767" name="Rectangle 2766"/>
              <p:cNvSpPr/>
              <p:nvPr/>
            </p:nvSpPr>
            <p:spPr>
              <a:xfrm>
                <a:off x="60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8" name="Rectangle 2767"/>
              <p:cNvSpPr/>
              <p:nvPr/>
            </p:nvSpPr>
            <p:spPr>
              <a:xfrm>
                <a:off x="76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9" name="Rectangle 2768"/>
              <p:cNvSpPr/>
              <p:nvPr/>
            </p:nvSpPr>
            <p:spPr>
              <a:xfrm>
                <a:off x="91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0" name="Rectangle 2769"/>
              <p:cNvSpPr/>
              <p:nvPr/>
            </p:nvSpPr>
            <p:spPr>
              <a:xfrm>
                <a:off x="106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1" name="Rectangle 2770"/>
              <p:cNvSpPr/>
              <p:nvPr/>
            </p:nvSpPr>
            <p:spPr>
              <a:xfrm>
                <a:off x="121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2" name="Rectangle 2771"/>
              <p:cNvSpPr/>
              <p:nvPr/>
            </p:nvSpPr>
            <p:spPr>
              <a:xfrm>
                <a:off x="137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3" name="Rectangle 2772"/>
              <p:cNvSpPr/>
              <p:nvPr/>
            </p:nvSpPr>
            <p:spPr>
              <a:xfrm>
                <a:off x="152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4" name="Rectangle 2773"/>
              <p:cNvSpPr/>
              <p:nvPr/>
            </p:nvSpPr>
            <p:spPr>
              <a:xfrm>
                <a:off x="1676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5" name="Rectangle 2774"/>
              <p:cNvSpPr/>
              <p:nvPr/>
            </p:nvSpPr>
            <p:spPr>
              <a:xfrm>
                <a:off x="1828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6" name="Rectangle 2775"/>
              <p:cNvSpPr/>
              <p:nvPr/>
            </p:nvSpPr>
            <p:spPr>
              <a:xfrm>
                <a:off x="1981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7" name="Rectangle 2776"/>
              <p:cNvSpPr/>
              <p:nvPr/>
            </p:nvSpPr>
            <p:spPr>
              <a:xfrm>
                <a:off x="2133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8" name="Rectangle 2777"/>
              <p:cNvSpPr/>
              <p:nvPr/>
            </p:nvSpPr>
            <p:spPr>
              <a:xfrm>
                <a:off x="2286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9" name="Rectangle 2778"/>
              <p:cNvSpPr/>
              <p:nvPr/>
            </p:nvSpPr>
            <p:spPr>
              <a:xfrm>
                <a:off x="2438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0" name="Rectangle 2779"/>
              <p:cNvSpPr/>
              <p:nvPr/>
            </p:nvSpPr>
            <p:spPr>
              <a:xfrm>
                <a:off x="2590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1" name="Rectangle 2780"/>
              <p:cNvSpPr/>
              <p:nvPr/>
            </p:nvSpPr>
            <p:spPr>
              <a:xfrm>
                <a:off x="2743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2" name="Rectangle 2781"/>
              <p:cNvSpPr/>
              <p:nvPr/>
            </p:nvSpPr>
            <p:spPr>
              <a:xfrm>
                <a:off x="2895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3" name="Rectangle 2782"/>
              <p:cNvSpPr/>
              <p:nvPr/>
            </p:nvSpPr>
            <p:spPr>
              <a:xfrm>
                <a:off x="3048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4" name="Rectangle 2783"/>
              <p:cNvSpPr/>
              <p:nvPr/>
            </p:nvSpPr>
            <p:spPr>
              <a:xfrm>
                <a:off x="3200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5" name="Rectangle 2784"/>
              <p:cNvSpPr/>
              <p:nvPr/>
            </p:nvSpPr>
            <p:spPr>
              <a:xfrm>
                <a:off x="3352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6" name="Rectangle 2785"/>
              <p:cNvSpPr/>
              <p:nvPr/>
            </p:nvSpPr>
            <p:spPr>
              <a:xfrm>
                <a:off x="3505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7" name="Rectangle 2786"/>
              <p:cNvSpPr/>
              <p:nvPr/>
            </p:nvSpPr>
            <p:spPr>
              <a:xfrm>
                <a:off x="3657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8" name="Rectangle 2787"/>
              <p:cNvSpPr/>
              <p:nvPr/>
            </p:nvSpPr>
            <p:spPr>
              <a:xfrm>
                <a:off x="3810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9" name="Rectangle 2788"/>
              <p:cNvSpPr/>
              <p:nvPr/>
            </p:nvSpPr>
            <p:spPr>
              <a:xfrm>
                <a:off x="3962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0" name="Rectangle 2789"/>
              <p:cNvSpPr/>
              <p:nvPr/>
            </p:nvSpPr>
            <p:spPr>
              <a:xfrm>
                <a:off x="4114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1" name="Rectangle 2790"/>
              <p:cNvSpPr/>
              <p:nvPr/>
            </p:nvSpPr>
            <p:spPr>
              <a:xfrm>
                <a:off x="4267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2" name="Rectangle 2791"/>
              <p:cNvSpPr/>
              <p:nvPr/>
            </p:nvSpPr>
            <p:spPr>
              <a:xfrm>
                <a:off x="441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3" name="Rectangle 2792"/>
              <p:cNvSpPr/>
              <p:nvPr/>
            </p:nvSpPr>
            <p:spPr>
              <a:xfrm>
                <a:off x="457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4" name="Rectangle 2793"/>
              <p:cNvSpPr/>
              <p:nvPr/>
            </p:nvSpPr>
            <p:spPr>
              <a:xfrm>
                <a:off x="472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5" name="Rectangle 2794"/>
              <p:cNvSpPr/>
              <p:nvPr/>
            </p:nvSpPr>
            <p:spPr>
              <a:xfrm>
                <a:off x="487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6" name="Rectangle 2795"/>
              <p:cNvSpPr/>
              <p:nvPr/>
            </p:nvSpPr>
            <p:spPr>
              <a:xfrm>
                <a:off x="502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7" name="Rectangle 2796"/>
              <p:cNvSpPr/>
              <p:nvPr/>
            </p:nvSpPr>
            <p:spPr>
              <a:xfrm>
                <a:off x="518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8" name="Rectangle 2797"/>
              <p:cNvSpPr/>
              <p:nvPr/>
            </p:nvSpPr>
            <p:spPr>
              <a:xfrm>
                <a:off x="533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99" name="Group 2798"/>
            <p:cNvGrpSpPr/>
            <p:nvPr/>
          </p:nvGrpSpPr>
          <p:grpSpPr>
            <a:xfrm>
              <a:off x="609600" y="6324600"/>
              <a:ext cx="4876800" cy="152400"/>
              <a:chOff x="609600" y="4724400"/>
              <a:chExt cx="4876800" cy="152400"/>
            </a:xfrm>
            <a:solidFill>
              <a:schemeClr val="accent1">
                <a:lumMod val="20000"/>
                <a:lumOff val="80000"/>
                <a:alpha val="25000"/>
              </a:schemeClr>
            </a:solidFill>
          </p:grpSpPr>
          <p:sp>
            <p:nvSpPr>
              <p:cNvPr id="2800" name="Rectangle 2799"/>
              <p:cNvSpPr/>
              <p:nvPr/>
            </p:nvSpPr>
            <p:spPr>
              <a:xfrm>
                <a:off x="60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1" name="Rectangle 2800"/>
              <p:cNvSpPr/>
              <p:nvPr/>
            </p:nvSpPr>
            <p:spPr>
              <a:xfrm>
                <a:off x="76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2" name="Rectangle 2801"/>
              <p:cNvSpPr/>
              <p:nvPr/>
            </p:nvSpPr>
            <p:spPr>
              <a:xfrm>
                <a:off x="91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3" name="Rectangle 2802"/>
              <p:cNvSpPr/>
              <p:nvPr/>
            </p:nvSpPr>
            <p:spPr>
              <a:xfrm>
                <a:off x="106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4" name="Rectangle 2803"/>
              <p:cNvSpPr/>
              <p:nvPr/>
            </p:nvSpPr>
            <p:spPr>
              <a:xfrm>
                <a:off x="121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5" name="Rectangle 2804"/>
              <p:cNvSpPr/>
              <p:nvPr/>
            </p:nvSpPr>
            <p:spPr>
              <a:xfrm>
                <a:off x="137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6" name="Rectangle 2805"/>
              <p:cNvSpPr/>
              <p:nvPr/>
            </p:nvSpPr>
            <p:spPr>
              <a:xfrm>
                <a:off x="152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7" name="Rectangle 2806"/>
              <p:cNvSpPr/>
              <p:nvPr/>
            </p:nvSpPr>
            <p:spPr>
              <a:xfrm>
                <a:off x="1676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8" name="Rectangle 2807"/>
              <p:cNvSpPr/>
              <p:nvPr/>
            </p:nvSpPr>
            <p:spPr>
              <a:xfrm>
                <a:off x="1828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9" name="Rectangle 2808"/>
              <p:cNvSpPr/>
              <p:nvPr/>
            </p:nvSpPr>
            <p:spPr>
              <a:xfrm>
                <a:off x="1981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0" name="Rectangle 2809"/>
              <p:cNvSpPr/>
              <p:nvPr/>
            </p:nvSpPr>
            <p:spPr>
              <a:xfrm>
                <a:off x="2133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1" name="Rectangle 2810"/>
              <p:cNvSpPr/>
              <p:nvPr/>
            </p:nvSpPr>
            <p:spPr>
              <a:xfrm>
                <a:off x="2286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2" name="Rectangle 2811"/>
              <p:cNvSpPr/>
              <p:nvPr/>
            </p:nvSpPr>
            <p:spPr>
              <a:xfrm>
                <a:off x="2438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3" name="Rectangle 2812"/>
              <p:cNvSpPr/>
              <p:nvPr/>
            </p:nvSpPr>
            <p:spPr>
              <a:xfrm>
                <a:off x="2590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4" name="Rectangle 2813"/>
              <p:cNvSpPr/>
              <p:nvPr/>
            </p:nvSpPr>
            <p:spPr>
              <a:xfrm>
                <a:off x="2743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5" name="Rectangle 2814"/>
              <p:cNvSpPr/>
              <p:nvPr/>
            </p:nvSpPr>
            <p:spPr>
              <a:xfrm>
                <a:off x="2895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6" name="Rectangle 2815"/>
              <p:cNvSpPr/>
              <p:nvPr/>
            </p:nvSpPr>
            <p:spPr>
              <a:xfrm>
                <a:off x="3048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7" name="Rectangle 2816"/>
              <p:cNvSpPr/>
              <p:nvPr/>
            </p:nvSpPr>
            <p:spPr>
              <a:xfrm>
                <a:off x="3200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8" name="Rectangle 2817"/>
              <p:cNvSpPr/>
              <p:nvPr/>
            </p:nvSpPr>
            <p:spPr>
              <a:xfrm>
                <a:off x="3352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9" name="Rectangle 2818"/>
              <p:cNvSpPr/>
              <p:nvPr/>
            </p:nvSpPr>
            <p:spPr>
              <a:xfrm>
                <a:off x="3505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0" name="Rectangle 2819"/>
              <p:cNvSpPr/>
              <p:nvPr/>
            </p:nvSpPr>
            <p:spPr>
              <a:xfrm>
                <a:off x="3657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1" name="Rectangle 2820"/>
              <p:cNvSpPr/>
              <p:nvPr/>
            </p:nvSpPr>
            <p:spPr>
              <a:xfrm>
                <a:off x="3810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2" name="Rectangle 2821"/>
              <p:cNvSpPr/>
              <p:nvPr/>
            </p:nvSpPr>
            <p:spPr>
              <a:xfrm>
                <a:off x="3962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3" name="Rectangle 2822"/>
              <p:cNvSpPr/>
              <p:nvPr/>
            </p:nvSpPr>
            <p:spPr>
              <a:xfrm>
                <a:off x="4114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4" name="Rectangle 2823"/>
              <p:cNvSpPr/>
              <p:nvPr/>
            </p:nvSpPr>
            <p:spPr>
              <a:xfrm>
                <a:off x="4267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5" name="Rectangle 2824"/>
              <p:cNvSpPr/>
              <p:nvPr/>
            </p:nvSpPr>
            <p:spPr>
              <a:xfrm>
                <a:off x="4419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6" name="Rectangle 2825"/>
              <p:cNvSpPr/>
              <p:nvPr/>
            </p:nvSpPr>
            <p:spPr>
              <a:xfrm>
                <a:off x="4572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7" name="Rectangle 2826"/>
              <p:cNvSpPr/>
              <p:nvPr/>
            </p:nvSpPr>
            <p:spPr>
              <a:xfrm>
                <a:off x="47244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8" name="Rectangle 2827"/>
              <p:cNvSpPr/>
              <p:nvPr/>
            </p:nvSpPr>
            <p:spPr>
              <a:xfrm>
                <a:off x="48768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9" name="Rectangle 2828"/>
              <p:cNvSpPr/>
              <p:nvPr/>
            </p:nvSpPr>
            <p:spPr>
              <a:xfrm>
                <a:off x="50292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0" name="Rectangle 2829"/>
              <p:cNvSpPr/>
              <p:nvPr/>
            </p:nvSpPr>
            <p:spPr>
              <a:xfrm>
                <a:off x="51816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1" name="Rectangle 2830"/>
              <p:cNvSpPr/>
              <p:nvPr/>
            </p:nvSpPr>
            <p:spPr>
              <a:xfrm>
                <a:off x="5334000" y="4724400"/>
                <a:ext cx="152400" cy="152400"/>
              </a:xfrm>
              <a:prstGeom prst="rect">
                <a:avLst/>
              </a:prstGeom>
              <a:grpFill/>
              <a:ln w="15875">
                <a:solidFill>
                  <a:schemeClr val="accent1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835" name="Cloud 2834"/>
          <p:cNvSpPr/>
          <p:nvPr/>
        </p:nvSpPr>
        <p:spPr>
          <a:xfrm>
            <a:off x="152400" y="762000"/>
            <a:ext cx="3200400" cy="16002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Q: What are the consequences?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38" name="Folded Corner 2837"/>
          <p:cNvSpPr/>
          <p:nvPr/>
        </p:nvSpPr>
        <p:spPr>
          <a:xfrm>
            <a:off x="457200" y="3124200"/>
            <a:ext cx="6705600" cy="31242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2"/>
                </a:solidFill>
              </a:rPr>
              <a:t>A: Conflict misses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Depending on where func2 is returning to, there will be an L1P miss either upon the return to func2, or on the subsequent loop iteration call to </a:t>
            </a:r>
            <a:r>
              <a:rPr lang="en-US" dirty="0" err="1" smtClean="0">
                <a:solidFill>
                  <a:schemeClr val="tx2"/>
                </a:solidFill>
              </a:rPr>
              <a:t>func</a:t>
            </a:r>
            <a:r>
              <a:rPr lang="en-US" dirty="0" smtClean="0">
                <a:solidFill>
                  <a:schemeClr val="tx2"/>
                </a:solidFill>
              </a:rPr>
              <a:t> 1.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Solution: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Ensure that functions that are dependent on each other don’t share the same cache lines. (group them in the linker command file)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Increase the size of the cache of the cache (if possible)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2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1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2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1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2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2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2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" grpId="0" animBg="1"/>
      <p:bldP spid="2833" grpId="0" animBg="1"/>
      <p:bldP spid="1930" grpId="0" animBg="1"/>
      <p:bldP spid="1930" grpId="1" animBg="1"/>
      <p:bldP spid="1930" grpId="2" animBg="1"/>
      <p:bldP spid="1630" grpId="0" animBg="1"/>
      <p:bldP spid="1630" grpId="1" animBg="1"/>
      <p:bldP spid="2229" grpId="0" animBg="1"/>
      <p:bldP spid="2229" grpId="1" animBg="1"/>
      <p:bldP spid="2233" grpId="0" animBg="1"/>
      <p:bldP spid="2233" grpId="1" animBg="1"/>
      <p:bldP spid="2835" grpId="0" animBg="1"/>
      <p:bldP spid="2838" grpId="0" animBg="1"/>
    </p:bldLst>
  </p:timing>
</p:sld>
</file>

<file path=ppt/theme/theme1.xml><?xml version="1.0" encoding="utf-8"?>
<a:theme xmlns:a="http://schemas.openxmlformats.org/drawingml/2006/main" name="MC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MC_PPT_Template</Template>
  <TotalTime>434</TotalTime>
  <Words>384</Words>
  <Application>Microsoft Office PowerPoint</Application>
  <PresentationFormat>On-screen Show (4:3)</PresentationFormat>
  <Paragraphs>145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MC_PPT_Template</vt:lpstr>
      <vt:lpstr>Cache Overview</vt:lpstr>
      <vt:lpstr>C66x Cache Details</vt:lpstr>
      <vt:lpstr>L1P Line Size Example</vt:lpstr>
      <vt:lpstr>L1P Thrashing Example</vt:lpstr>
      <vt:lpstr>DDR3 Layout</vt:lpstr>
      <vt:lpstr>Cache View/Allocation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Overview</dc:title>
  <dc:creator>Dan Rinkes</dc:creator>
  <cp:lastModifiedBy>Dan Rinkes</cp:lastModifiedBy>
  <cp:revision>46</cp:revision>
  <dcterms:created xsi:type="dcterms:W3CDTF">2012-03-07T22:37:59Z</dcterms:created>
  <dcterms:modified xsi:type="dcterms:W3CDTF">2012-03-08T21:51:03Z</dcterms:modified>
</cp:coreProperties>
</file>