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1"/>
  </p:notesMasterIdLst>
  <p:handoutMasterIdLst>
    <p:handoutMasterId r:id="rId52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9" r:id="rId20"/>
    <p:sldId id="1025" r:id="rId21"/>
    <p:sldId id="998" r:id="rId22"/>
    <p:sldId id="999" r:id="rId23"/>
    <p:sldId id="1000" r:id="rId24"/>
    <p:sldId id="1001" r:id="rId25"/>
    <p:sldId id="995" r:id="rId26"/>
    <p:sldId id="996" r:id="rId27"/>
    <p:sldId id="997" r:id="rId28"/>
    <p:sldId id="1002" r:id="rId29"/>
    <p:sldId id="1003" r:id="rId30"/>
    <p:sldId id="1004" r:id="rId31"/>
    <p:sldId id="1005" r:id="rId32"/>
    <p:sldId id="1026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20" r:id="rId41"/>
    <p:sldId id="1021" r:id="rId42"/>
    <p:sldId id="1008" r:id="rId43"/>
    <p:sldId id="1009" r:id="rId44"/>
    <p:sldId id="1027" r:id="rId45"/>
    <p:sldId id="1028" r:id="rId46"/>
    <p:sldId id="1029" r:id="rId47"/>
    <p:sldId id="1030" r:id="rId48"/>
    <p:sldId id="1014" r:id="rId49"/>
    <p:sldId id="1015" r:id="rId50"/>
  </p:sldIdLst>
  <p:sldSz cx="9144000" cy="6858000" type="screen4x3"/>
  <p:notesSz cx="7315200" cy="9601200"/>
  <p:custDataLst>
    <p:tags r:id="rId53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1416" y="-103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(K2K)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except with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67" y="0"/>
            <a:ext cx="8929315" cy="1073426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991248" y="1134260"/>
          <a:ext cx="7309899" cy="5126691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48129</TotalTime>
  <Words>4351</Words>
  <Application>Microsoft Office PowerPoint</Application>
  <PresentationFormat>On-screen Show (4:3)</PresentationFormat>
  <Paragraphs>1763</Paragraphs>
  <Slides>45</Slides>
  <Notes>39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13_KeyStoneOLT</vt:lpstr>
      <vt:lpstr>Visio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(K2K)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1641</cp:revision>
  <dcterms:created xsi:type="dcterms:W3CDTF">2007-12-19T20:51:45Z</dcterms:created>
  <dcterms:modified xsi:type="dcterms:W3CDTF">2014-01-31T02:41:02Z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