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120" d="100"/>
          <a:sy n="120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F8D518E-45C5-409E-8F1C-89661553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B16AA9C-0A90-4B58-8B06-64696C0B4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E5A9B37B-AD4E-4AC5-AE91-F09219A0F413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75FE8-FAF2-47C5-8958-C3C06B39496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6A8E6-1CD6-4E92-A412-B1DA46ED8F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B6E62-BD85-404C-8586-6A8A78B9041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B1DB7-3D2F-406F-91AD-27A66ABD57A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3AD3D-21F4-472C-93D7-3071C39253A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57FCA-E5CC-4D57-A7AE-16035D20884D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C0833-6A5C-4396-B123-827AFBA7820B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37EF6-2092-4BAF-9382-4EC2E0BE0529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4D4E4-5492-4B53-BECC-B9FA647FEFE5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A312-5011-4E64-B61B-27BC3A127560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05642-8F8E-4B70-892A-083843A0AD5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D2B36-5718-4AAF-A77D-9BE58EFE0861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8FDEA9-56F5-4A2A-BDFE-822BB61A1DA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A28EF-E186-4D06-BDE3-A3F442BC04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B287D-DB04-4062-B454-3BC16739BF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9C85D-3222-48AF-B34F-5BACF1957CC9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9E7FA-571D-42C1-BE3B-4647218DF3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14782A-2EB9-405D-BA4A-6D575F82BB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9497-E02F-44C5-8E54-3CD44A6398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A060C-53DA-48DC-8369-9BA61915B3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48F237-A6D1-487B-A293-17BB63FE5FA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0875E-4DCB-4106-A78A-01F3044B8E2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5C4CB-8A7E-47E8-AB89-AB5484F72D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9F207-B38D-4A0B-A3E6-E5A04E63D86F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31836-AFB1-45E7-BB53-E8D76C1D15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6A6F2-E8E1-4DFE-BB40-EED3A697FD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DC81C-B415-4768-BE21-CD57D94E27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341BB5-643A-4A41-BFB5-4E40007C3285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E800-912A-44EB-A5FD-5ECF63E4FE05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DF7D4-FF57-450E-B921-13CD1D6361F0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25C83-A4B3-4985-8899-AAA7BD9E2DFB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3CFD-7B19-4D9D-8666-1FBD0560043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C9E6B-FCED-49D7-B72D-47C4925C4B60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DA7F-8882-4637-AA4C-092C433444A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8C776-F5C5-4DBF-8E46-6C6CB5EDC22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B106F-0287-41A5-AC57-369B4EF4306F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D2459-350A-4D81-B0CC-8E834711818D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3D405-5240-4E74-8007-D4C29BDEAFA7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0DB33-BB65-4BB0-A30C-D17FB4ADE6C6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32658-D5CA-480C-A192-80ECC5769E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AA6DC3-3B1E-4C48-BD48-CE0BC9D389A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5B332-4C12-4DAC-8636-AE31706350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7F44-3BE8-49BF-BEDC-DF8C849AD34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24271-F879-4063-BD39-1549E051873B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C23F-045A-4476-84AA-D205BFBB2A28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1E067-C408-458B-9D78-B91DCA2D43B3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8BE3E-FAC6-42A3-83D2-1BEAACC57594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1E32F3-A75C-4CB3-B9D2-522DE91E4178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AC58-8F83-4943-A49A-61831232FF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5F791-697C-45CD-88E3-D51686978F79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BD0641-7E28-47BD-AA9A-584F0E8C4CE9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C36C6-EAD4-482E-BC1C-C93CF3E31A3F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5FA5A-E6E6-4DEC-9B4F-F3BFFAA5DC94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21125-300B-410B-B3E8-66315EBA459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D2952-BD19-4837-A68D-9EDA3236DB5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44377-D1AD-4D84-9490-A400A288B1AB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6AA9C-0A90-4B58-8B06-64696C0B45E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70FDA-48B3-4BC3-8759-7B7E07A5EAD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7A31E-A137-47F3-BE19-4828D3B69FF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18A30-3FDD-41AD-A56B-43A5F760D0D4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1B2ACF34-5938-43A5-9B71-9462C2C95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A8A87B7-A378-4A0D-83A2-02270896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200" cy="2436812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CPU Interrupts from </a:t>
            </a:r>
            <a:r>
              <a:rPr lang="en-US" sz="3200" u="sng" smtClean="0"/>
              <a:t>Peripheral</a:t>
            </a:r>
            <a:r>
              <a:rPr lang="en-US" sz="3200" smtClean="0"/>
              <a:t> (Ex: McASP)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06375" y="2014538"/>
            <a:ext cx="1470025" cy="3968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McASP0_INT</a:t>
            </a: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Peripheral (e.g. McASP on C6748)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McASP0_INT to the CPU’s HWI</a:t>
              </a:r>
              <a:r>
                <a:rPr lang="en-US" sz="2000" baseline="-2500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5662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>
                <a:solidFill>
                  <a:srgbClr val="000000"/>
                </a:solidFill>
              </a:rPr>
              <a:t>Ref: TMS320C6748 datasheet (exerpt):</a:t>
            </a:r>
          </a:p>
        </p:txBody>
      </p:sp>
      <p:pic>
        <p:nvPicPr>
          <p:cNvPr id="370719" name="Picture 31" descr="mcasp_ints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467600" cy="1289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This example is target-specific for the C6748 DSP.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3" name="Picture 2" descr="C:\Documents and Settings\a0159877\Desktop\SYSBIOS Snaps\extra\Event_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882900" cy="1724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600200" y="3124200"/>
            <a:ext cx="2362200" cy="13716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ISR (McASP)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225925" cy="3381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Example ISR for MCASP0_INT 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MCASP1-&gt;RCV;	  // READ audio sample from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MCASP-&gt;XMT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3450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timeout);</a:t>
            </a: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mcaspReady,  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79" name="Picture 3" descr="C:\Documents and Settings\a0159877\Desktop\sem_conf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73525"/>
            <a:ext cx="3200400" cy="2578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80" name="Picture 4" descr="C:\Documents and Settings\a0159877\Desktop\sem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752600"/>
            <a:ext cx="2400300" cy="1606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16667</TotalTime>
  <Pages>3</Pages>
  <Words>3374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Wingdings</vt:lpstr>
      <vt:lpstr>Calibri</vt:lpstr>
      <vt:lpstr>Times New Roman</vt:lpstr>
      <vt:lpstr>Arial Narrow</vt:lpstr>
      <vt:lpstr>Courier New</vt:lpstr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McASP)</vt:lpstr>
      <vt:lpstr>Configuring an Hwi – Statically via GUI</vt:lpstr>
      <vt:lpstr>Hardware Event IDs</vt:lpstr>
      <vt:lpstr>Example ISR (McASP)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390</cp:revision>
  <cp:lastPrinted>1601-01-01T00:00:00Z</cp:lastPrinted>
  <dcterms:created xsi:type="dcterms:W3CDTF">2001-09-20T20:19:44Z</dcterms:created>
  <dcterms:modified xsi:type="dcterms:W3CDTF">2012-03-21T20:26:01Z</dcterms:modified>
</cp:coreProperties>
</file>