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E874E65-AA25-42FB-AE70-8D57C44C126F}" type="datetimeFigureOut">
              <a:rPr lang="en-US"/>
              <a:pPr>
                <a:defRPr/>
              </a:pPr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8B38BD9-74FA-4CB6-8D3D-B426EE26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62D9-60D6-4AE6-A55B-598CBDA6829B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10C2-4C08-4395-86F9-5F2109F05C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559B-4910-4B0B-BF65-170A08AEE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8991B-B212-4210-A82B-5A5181F7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3B5-3C6E-4548-9853-C0301F0C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the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Algorithm for parallelizing DFT</a:t>
            </a:r>
          </a:p>
          <a:p>
            <a:pPr eaLnBrk="1" hangingPunct="1"/>
            <a:r>
              <a:rPr lang="en-US" smtClean="0"/>
              <a:t>Multi-core implementation of DFT</a:t>
            </a:r>
          </a:p>
          <a:p>
            <a:pPr eaLnBrk="1" hangingPunct="1"/>
            <a:r>
              <a:rPr lang="en-US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550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ＭＳ Ｐゴシック</vt:lpstr>
      <vt:lpstr>1_Office Theme</vt:lpstr>
      <vt:lpstr>Microsoft Equation 3.0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Dan Rinkes</cp:lastModifiedBy>
  <cp:revision>72</cp:revision>
  <cp:lastPrinted>1601-01-01T00:00:00Z</cp:lastPrinted>
  <dcterms:created xsi:type="dcterms:W3CDTF">1601-01-01T00:00:00Z</dcterms:created>
  <dcterms:modified xsi:type="dcterms:W3CDTF">2012-03-21T20:25:30Z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