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C23D-7195-4412-962E-B588086A3D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C5D2-A12D-471F-81A8-A9AC19DDB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C23D-7195-4412-962E-B588086A3D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C5D2-A12D-471F-81A8-A9AC19DDB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C23D-7195-4412-962E-B588086A3D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C5D2-A12D-471F-81A8-A9AC19DDB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C23D-7195-4412-962E-B588086A3D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C5D2-A12D-471F-81A8-A9AC19DDB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C23D-7195-4412-962E-B588086A3D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C5D2-A12D-471F-81A8-A9AC19DDB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C23D-7195-4412-962E-B588086A3D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C5D2-A12D-471F-81A8-A9AC19DDB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C23D-7195-4412-962E-B588086A3D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C5D2-A12D-471F-81A8-A9AC19DDB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C23D-7195-4412-962E-B588086A3D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C5D2-A12D-471F-81A8-A9AC19DDB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C23D-7195-4412-962E-B588086A3D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C5D2-A12D-471F-81A8-A9AC19DDB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C23D-7195-4412-962E-B588086A3D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C5D2-A12D-471F-81A8-A9AC19DDB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C23D-7195-4412-962E-B588086A3D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C5D2-A12D-471F-81A8-A9AC19DDB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CC23D-7195-4412-962E-B588086A3D9C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CC5D2-A12D-471F-81A8-A9AC19DDB3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3919"/>
            <a:ext cx="6324600" cy="672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 Katzur</dc:creator>
  <cp:lastModifiedBy>Ran Katzur</cp:lastModifiedBy>
  <cp:revision>1</cp:revision>
  <dcterms:created xsi:type="dcterms:W3CDTF">2013-10-23T17:43:46Z</dcterms:created>
  <dcterms:modified xsi:type="dcterms:W3CDTF">2013-10-23T17:45:06Z</dcterms:modified>
</cp:coreProperties>
</file>