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0CCD8-81E4-44BA-8F56-5C9CDC6FC6CD}" type="datetimeFigureOut">
              <a:rPr lang="en-US" smtClean="0"/>
              <a:t>11/14/2014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CDF0F-FCE0-4E87-8D03-522FC85C05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1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E128B-3BB0-2845-A632-18E6B49BCDB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E128B-3BB0-2845-A632-18E6B49BCDB0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E128B-3BB0-2845-A632-18E6B49BCDB0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68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535" y="2130425"/>
            <a:ext cx="8562753" cy="1470025"/>
          </a:xfrm>
        </p:spPr>
        <p:txBody>
          <a:bodyPr/>
          <a:lstStyle>
            <a:lvl1pPr algn="l"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88" y="3886200"/>
            <a:ext cx="8527312" cy="1752600"/>
          </a:xfrm>
        </p:spPr>
        <p:txBody>
          <a:bodyPr/>
          <a:lstStyle>
            <a:lvl1pPr marL="0" indent="0" algn="l">
              <a:buNone/>
              <a:defRPr sz="2000" b="1" i="0"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8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9418749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535" y="2130425"/>
            <a:ext cx="8562753" cy="1470025"/>
          </a:xfrm>
        </p:spPr>
        <p:txBody>
          <a:bodyPr/>
          <a:lstStyle>
            <a:lvl1pPr algn="l"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88" y="3886200"/>
            <a:ext cx="8527312" cy="1752600"/>
          </a:xfrm>
        </p:spPr>
        <p:txBody>
          <a:bodyPr/>
          <a:lstStyle>
            <a:lvl1pPr marL="0" indent="0" algn="l">
              <a:buNone/>
              <a:defRPr sz="2000" b="1" i="0"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8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722031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191C8BB2-BC7F-4186-8F3C-FBF27B2BB72D}" type="datetimeFigureOut">
              <a:rPr lang="en-US">
                <a:solidFill>
                  <a:srgbClr val="000000"/>
                </a:solidFill>
              </a:rPr>
              <a:pPr defTabSz="457200"/>
              <a:t>11/14/2014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BAD591-FE2F-4ECF-9758-59469DC4DF0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06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191C8BB2-BC7F-4186-8F3C-FBF27B2BB72D}" type="datetimeFigureOut">
              <a:rPr lang="en-US">
                <a:solidFill>
                  <a:srgbClr val="000000"/>
                </a:solidFill>
              </a:rPr>
              <a:pPr defTabSz="457200"/>
              <a:t>11/14/2014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BAD591-FE2F-4ECF-9758-59469DC4DF0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7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27" descr="ti_logo_powerpoint_1_line.pn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 defTabSz="457200"/>
            <a:fld id="{3144B24B-BAB1-431A-82C6-36E096187F50}" type="slidenum">
              <a:rPr lang="en-US">
                <a:solidFill>
                  <a:srgbClr val="000000"/>
                </a:solidFill>
              </a:rPr>
              <a:pPr defTabSz="457200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83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hyperlink" Target="http://e2e.ti.com/" TargetMode="External"/><Relationship Id="rId5" Type="http://schemas.openxmlformats.org/officeDocument/2006/relationships/hyperlink" Target="http://processors.wiki.ti.com/index.php/Keystone_Device_Architecture" TargetMode="External"/><Relationship Id="rId4" Type="http://schemas.openxmlformats.org/officeDocument/2006/relationships/hyperlink" Target="http://processors.wiki.ti.com/index.php/MCSDK_UG_Chapter_Developing_Transports#MPM_Transpor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ssors.wiki.ti.com/index.php/MCSDK_UG_Chapter_Developing_Transports#MPM_Transport" TargetMode="External"/><Relationship Id="rId2" Type="http://schemas.openxmlformats.org/officeDocument/2006/relationships/hyperlink" Target="git://git.ti.com/keystone-linux/mpm-transport.git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t.ti.com/cgit/cgit.cgi/keystone-linux/mpm-transport.git/tree/scripts/mpm_config.json" TargetMode="External"/><Relationship Id="rId2" Type="http://schemas.openxmlformats.org/officeDocument/2006/relationships/hyperlink" Target="http://git.ti.com/cgit/cgit.cgi/keystone-linux/mpm-transport.git/tree/include/mpm_transport.h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git.ti.com/cgit/cgit.cgi/keystone-linux/mpm-transport.git/tree/src/transport/tes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ARM-DSP Communication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ARM-DSP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758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mpm_config.json</a:t>
            </a:r>
            <a:endParaRPr 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743075"/>
            <a:ext cx="67722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59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mpm_config.json</a:t>
            </a:r>
            <a:endParaRPr 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509713"/>
            <a:ext cx="58293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78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600" dirty="0" err="1" smtClean="0"/>
              <a:t>mpm_transport_test.c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/>
              <a:t>mpm-transport/src/transport/test/</a:t>
            </a:r>
            <a:r>
              <a:rPr lang="en-US" sz="2400" dirty="0" err="1"/>
              <a:t>sharedmem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524000"/>
            <a:ext cx="68389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600" dirty="0" err="1" smtClean="0"/>
              <a:t>mpm_transport_test.c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/>
              <a:t>mpm-transport/src/transport/test/</a:t>
            </a:r>
            <a:r>
              <a:rPr lang="en-US" sz="2400" dirty="0" err="1"/>
              <a:t>sharedmem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966913"/>
            <a:ext cx="68294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47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600" dirty="0"/>
              <a:t>mpm_transport_hyplnk_remote.c</a:t>
            </a:r>
            <a:br>
              <a:rPr lang="en-US" sz="3600" dirty="0"/>
            </a:br>
            <a:r>
              <a:rPr lang="en-US" sz="2400" dirty="0"/>
              <a:t>mpm-transport/src/transport/test/</a:t>
            </a:r>
            <a:r>
              <a:rPr lang="en-US" sz="2400" dirty="0" err="1"/>
              <a:t>sharedmem</a:t>
            </a: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971675"/>
            <a:ext cx="67818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97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600" dirty="0" err="1" smtClean="0"/>
              <a:t>mpm_transport_test.c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/>
              <a:t>/mpm-transport/src/transport/test/hyplnk/</a:t>
            </a:r>
            <a:r>
              <a:rPr lang="en-US" sz="2400" dirty="0" err="1"/>
              <a:t>hyplnk_remote</a:t>
            </a:r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52575"/>
            <a:ext cx="68008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79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600" dirty="0"/>
              <a:t>mpm_transport_hyplnk_remote.c</a:t>
            </a:r>
            <a:br>
              <a:rPr lang="en-US" sz="3600" dirty="0"/>
            </a:br>
            <a:r>
              <a:rPr lang="en-US" sz="2400" dirty="0"/>
              <a:t>/mpm-transport/src/transport/test/hyplnk/</a:t>
            </a:r>
            <a:r>
              <a:rPr lang="en-US" sz="2400" dirty="0" err="1"/>
              <a:t>hyplnk_remote</a:t>
            </a:r>
            <a:endParaRPr 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738313"/>
            <a:ext cx="68865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15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600" dirty="0"/>
              <a:t>mpm_transport_hyplnk_remote.c</a:t>
            </a:r>
            <a:br>
              <a:rPr lang="en-US" sz="3600" dirty="0"/>
            </a:br>
            <a:r>
              <a:rPr lang="en-US" sz="2400" dirty="0"/>
              <a:t>/mpm-transport/src/transport/test/hyplnk/</a:t>
            </a:r>
            <a:r>
              <a:rPr lang="en-US" sz="2400" dirty="0" err="1"/>
              <a:t>hyplnk_remote</a:t>
            </a:r>
            <a:endParaRPr lang="en-US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00300"/>
            <a:ext cx="6858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10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sz="3600" dirty="0" smtClean="0"/>
              <a:t>Hyperlink mpm_transport </a:t>
            </a:r>
            <a:br>
              <a:rPr lang="en-US" sz="3600" dirty="0" smtClean="0"/>
            </a:br>
            <a:r>
              <a:rPr lang="en-US" sz="3600" dirty="0" smtClean="0"/>
              <a:t>Physical memory to physical memory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71643"/>
            <a:ext cx="8515126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79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3600" dirty="0" smtClean="0"/>
              <a:t>EDMA – physical memory APIs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29127" y="1752600"/>
            <a:ext cx="7467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All </a:t>
            </a:r>
            <a:r>
              <a:rPr lang="en-US" dirty="0" err="1" smtClean="0"/>
              <a:t>from_addr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to_addr</a:t>
            </a:r>
            <a:r>
              <a:rPr lang="en-US" dirty="0"/>
              <a:t> are physical addresses.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mpm_transport_get_initiate</a:t>
            </a:r>
            <a:r>
              <a:rPr lang="en-US" b="1" dirty="0"/>
              <a:t>()</a:t>
            </a:r>
            <a:r>
              <a:rPr lang="en-US" dirty="0"/>
              <a:t> - Get length data from remote </a:t>
            </a:r>
            <a:r>
              <a:rPr lang="en-US" dirty="0" err="1"/>
              <a:t>from_addr</a:t>
            </a:r>
            <a:r>
              <a:rPr lang="en-US" dirty="0"/>
              <a:t> and store it in local </a:t>
            </a:r>
            <a:r>
              <a:rPr lang="en-US" dirty="0" err="1"/>
              <a:t>to_addr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mpm_transport_put_initiate</a:t>
            </a:r>
            <a:r>
              <a:rPr lang="en-US" b="1" dirty="0"/>
              <a:t>()</a:t>
            </a:r>
            <a:r>
              <a:rPr lang="en-US" dirty="0"/>
              <a:t> - Put length data from local </a:t>
            </a:r>
            <a:r>
              <a:rPr lang="en-US" dirty="0" err="1"/>
              <a:t>from_addr</a:t>
            </a:r>
            <a:r>
              <a:rPr lang="en-US" dirty="0"/>
              <a:t> to remote destination </a:t>
            </a:r>
            <a:r>
              <a:rPr lang="en-US" dirty="0" err="1"/>
              <a:t>to_addr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mpm_transport_get_initiate_linked</a:t>
            </a:r>
            <a:r>
              <a:rPr lang="en-US" b="1" dirty="0"/>
              <a:t>()</a:t>
            </a:r>
            <a:r>
              <a:rPr lang="en-US" dirty="0"/>
              <a:t> - Same as </a:t>
            </a:r>
            <a:r>
              <a:rPr lang="en-US" dirty="0" err="1"/>
              <a:t>mpm_transport_get_initiate</a:t>
            </a:r>
            <a:r>
              <a:rPr lang="en-US" dirty="0"/>
              <a:t>(), except that this API accepts arrays of </a:t>
            </a:r>
            <a:r>
              <a:rPr lang="en-US" dirty="0" err="1"/>
              <a:t>to_addr</a:t>
            </a:r>
            <a:r>
              <a:rPr lang="en-US" dirty="0"/>
              <a:t>, </a:t>
            </a:r>
            <a:r>
              <a:rPr lang="en-US" dirty="0" err="1"/>
              <a:t>from_addr</a:t>
            </a:r>
            <a:r>
              <a:rPr lang="en-US" dirty="0"/>
              <a:t>, and length and complete all transfer with a single call. Parameter </a:t>
            </a:r>
            <a:r>
              <a:rPr lang="en-US" dirty="0" err="1"/>
              <a:t>num_links</a:t>
            </a:r>
            <a:r>
              <a:rPr lang="en-US" dirty="0"/>
              <a:t> must specify number of linked transfer and should equal the size of the three aforementioned arrays.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mpm_transport_put_initiate_linked</a:t>
            </a:r>
            <a:r>
              <a:rPr lang="en-US" b="1" dirty="0"/>
              <a:t>()</a:t>
            </a:r>
            <a:r>
              <a:rPr lang="en-US" dirty="0"/>
              <a:t> - Same as </a:t>
            </a:r>
            <a:r>
              <a:rPr lang="en-US" dirty="0" err="1"/>
              <a:t>mpm_transport_put_initiate</a:t>
            </a:r>
            <a:r>
              <a:rPr lang="en-US" dirty="0"/>
              <a:t>(), except that this API accepts arrays of </a:t>
            </a:r>
            <a:r>
              <a:rPr lang="en-US" dirty="0" err="1"/>
              <a:t>to_addr</a:t>
            </a:r>
            <a:r>
              <a:rPr lang="en-US" dirty="0"/>
              <a:t>, </a:t>
            </a:r>
            <a:r>
              <a:rPr lang="en-US" dirty="0" err="1"/>
              <a:t>from_addr</a:t>
            </a:r>
            <a:r>
              <a:rPr lang="en-US" dirty="0"/>
              <a:t>, and length and complete all transfer with a single call. Parameter </a:t>
            </a:r>
            <a:r>
              <a:rPr lang="en-US" dirty="0" err="1"/>
              <a:t>num_links</a:t>
            </a:r>
            <a:r>
              <a:rPr lang="en-US" dirty="0"/>
              <a:t> must specify number of linked transfer and should equal the size of the three aforementioned arrays. </a:t>
            </a:r>
          </a:p>
        </p:txBody>
      </p:sp>
    </p:spTree>
    <p:extLst>
      <p:ext uri="{BB962C8B-B14F-4D97-AF65-F5344CB8AC3E}">
        <p14:creationId xmlns:p14="http://schemas.microsoft.com/office/powerpoint/2010/main" val="418241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ARM-DSP Collaboration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4550"/>
            <a:ext cx="8229600" cy="5263738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MPM: Managing the DSP cores from the ARM</a:t>
            </a:r>
          </a:p>
          <a:p>
            <a:pPr lvl="1"/>
            <a:r>
              <a:rPr lang="en-US" sz="2400" dirty="0" smtClean="0"/>
              <a:t>DSP executables are in the ARM file system</a:t>
            </a:r>
          </a:p>
          <a:p>
            <a:pPr lvl="1"/>
            <a:r>
              <a:rPr lang="en-US" sz="2400" dirty="0" smtClean="0"/>
              <a:t>ARM can reset, load, run, and get messages and dump core out of a DSP core</a:t>
            </a:r>
          </a:p>
          <a:p>
            <a:r>
              <a:rPr lang="en-US" sz="2800" dirty="0" smtClean="0"/>
              <a:t>IPC: Exchanging data and messages between ARM and DSP</a:t>
            </a:r>
          </a:p>
          <a:p>
            <a:pPr lvl="1"/>
            <a:r>
              <a:rPr lang="en-US" sz="2400" dirty="0" smtClean="0"/>
              <a:t>User Space sends and receive Short Messages from DSP</a:t>
            </a:r>
          </a:p>
          <a:p>
            <a:r>
              <a:rPr lang="en-US" sz="2800" dirty="0" smtClean="0"/>
              <a:t>MPM transport: exchange data between ARM and DSP</a:t>
            </a:r>
          </a:p>
          <a:p>
            <a:pPr lvl="1"/>
            <a:r>
              <a:rPr lang="en-US" sz="2400" dirty="0" smtClean="0"/>
              <a:t>User Space exchange data </a:t>
            </a:r>
          </a:p>
          <a:p>
            <a:pPr lvl="1"/>
            <a:r>
              <a:rPr lang="en-US" sz="2400" dirty="0" smtClean="0"/>
              <a:t>Inside the device and between devices using hyperlink</a:t>
            </a:r>
          </a:p>
          <a:p>
            <a:pPr lvl="0">
              <a:buNone/>
            </a:pPr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05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MPM transport  Wiki </a:t>
            </a:r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processors.wiki.ti.com/index.php/MCSDK_UG_Chapter_Developing_Transports#MPM_Transport</a:t>
            </a:r>
            <a:r>
              <a:rPr lang="en-US" sz="2800" dirty="0" smtClean="0"/>
              <a:t> </a:t>
            </a:r>
            <a:endParaRPr lang="en-US" sz="2800" dirty="0"/>
          </a:p>
          <a:p>
            <a:r>
              <a:rPr lang="en-US" sz="2800" dirty="0" smtClean="0"/>
              <a:t>Multicore </a:t>
            </a:r>
            <a:r>
              <a:rPr lang="en-US" sz="2800" dirty="0" smtClean="0"/>
              <a:t>articles, tools, and software are available at </a:t>
            </a:r>
            <a:r>
              <a:rPr lang="en-US" sz="2800" dirty="0" smtClean="0">
                <a:hlinkClick r:id="rId5"/>
              </a:rPr>
              <a:t>Embedded Processors Wiki for the KeyStone Device Architecture</a:t>
            </a:r>
            <a:r>
              <a:rPr lang="en-US" sz="2800" dirty="0" smtClean="0"/>
              <a:t>.</a:t>
            </a:r>
          </a:p>
          <a:p>
            <a:r>
              <a:rPr lang="en-US" sz="2800" smtClean="0"/>
              <a:t>For </a:t>
            </a:r>
            <a:r>
              <a:rPr lang="en-US" sz="2800" dirty="0" smtClean="0"/>
              <a:t>questions regarding topics covered in this training, visit the support forums at the</a:t>
            </a:r>
            <a:br>
              <a:rPr lang="en-US" sz="2800" dirty="0" smtClean="0"/>
            </a:br>
            <a:r>
              <a:rPr lang="en-US" sz="2800" dirty="0" smtClean="0">
                <a:hlinkClick r:id="rId6"/>
              </a:rPr>
              <a:t>TI E2E Community</a:t>
            </a:r>
            <a:r>
              <a:rPr lang="en-US" sz="2800" dirty="0" smtClean="0"/>
              <a:t>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48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29268"/>
          </a:xfrm>
        </p:spPr>
        <p:txBody>
          <a:bodyPr>
            <a:noAutofit/>
          </a:bodyPr>
          <a:lstStyle/>
          <a:p>
            <a:r>
              <a:rPr lang="en-US" sz="3600" dirty="0" smtClean="0"/>
              <a:t>User Mode ARM and DSP  Issues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1668"/>
            <a:ext cx="8229600" cy="498662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Logical and physical Memory </a:t>
            </a:r>
          </a:p>
          <a:p>
            <a:pPr lvl="1"/>
            <a:r>
              <a:rPr lang="en-US" sz="2400" dirty="0" smtClean="0"/>
              <a:t>Continuous Memory</a:t>
            </a:r>
          </a:p>
          <a:p>
            <a:pPr lvl="1"/>
            <a:r>
              <a:rPr lang="en-US" sz="2400" dirty="0" smtClean="0"/>
              <a:t>Different translation types</a:t>
            </a:r>
          </a:p>
          <a:p>
            <a:pPr lvl="0"/>
            <a:r>
              <a:rPr lang="en-US" sz="2800" dirty="0" smtClean="0"/>
              <a:t>Linux Protection</a:t>
            </a:r>
          </a:p>
          <a:p>
            <a:pPr lvl="1"/>
            <a:r>
              <a:rPr lang="en-US" sz="2400" dirty="0" smtClean="0"/>
              <a:t>By-pass the MMU, get physical address from kernel space</a:t>
            </a:r>
          </a:p>
          <a:p>
            <a:pPr lvl="0"/>
            <a:r>
              <a:rPr lang="en-US" sz="2800" dirty="0" smtClean="0"/>
              <a:t>Linux and DSP Coherency</a:t>
            </a:r>
          </a:p>
          <a:p>
            <a:pPr lvl="1"/>
            <a:r>
              <a:rPr lang="en-US" sz="2400" dirty="0" smtClean="0"/>
              <a:t>There is not coherency between the ARM memory and the DSP direct access</a:t>
            </a:r>
          </a:p>
          <a:p>
            <a:pPr lvl="0"/>
            <a:r>
              <a:rPr lang="en-US" sz="2800" dirty="0" smtClean="0"/>
              <a:t>Free messages and data</a:t>
            </a:r>
          </a:p>
          <a:p>
            <a:pPr lvl="1"/>
            <a:r>
              <a:rPr lang="en-US" sz="2400" dirty="0" smtClean="0"/>
              <a:t>How does the ARM know when it can re-use the memory?</a:t>
            </a:r>
          </a:p>
          <a:p>
            <a:pPr lvl="0"/>
            <a:endParaRPr lang="en-US" sz="2800" dirty="0" smtClean="0"/>
          </a:p>
          <a:p>
            <a:pPr lvl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07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29268"/>
          </a:xfrm>
        </p:spPr>
        <p:txBody>
          <a:bodyPr>
            <a:noAutofit/>
          </a:bodyPr>
          <a:lstStyle/>
          <a:p>
            <a:r>
              <a:rPr lang="en-US" sz="3600" dirty="0" smtClean="0"/>
              <a:t>Type of Data Exchange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1668"/>
            <a:ext cx="8229600" cy="498662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Data is in shared memory, no data move</a:t>
            </a:r>
          </a:p>
          <a:p>
            <a:pPr lvl="1"/>
            <a:r>
              <a:rPr lang="en-US" sz="2400" dirty="0" smtClean="0"/>
              <a:t>Logical to physical address</a:t>
            </a:r>
          </a:p>
          <a:p>
            <a:pPr lvl="1"/>
            <a:r>
              <a:rPr lang="en-US" sz="2400" dirty="0" smtClean="0"/>
              <a:t>Coherency</a:t>
            </a:r>
          </a:p>
          <a:p>
            <a:pPr lvl="0"/>
            <a:r>
              <a:rPr lang="en-US" sz="2800" dirty="0" smtClean="0"/>
              <a:t>Data moves from a local memory (or global memory) to another local memory</a:t>
            </a:r>
          </a:p>
          <a:p>
            <a:pPr lvl="1"/>
            <a:r>
              <a:rPr lang="en-US" sz="2400" dirty="0" smtClean="0"/>
              <a:t>DMA usage</a:t>
            </a:r>
          </a:p>
          <a:p>
            <a:pPr lvl="1"/>
            <a:r>
              <a:rPr lang="en-US" sz="2400" dirty="0" smtClean="0"/>
              <a:t>Physical and logical memory</a:t>
            </a:r>
          </a:p>
          <a:p>
            <a:pPr lvl="1"/>
            <a:r>
              <a:rPr lang="en-US" sz="2400" dirty="0" smtClean="0"/>
              <a:t>Coherency issues</a:t>
            </a:r>
          </a:p>
          <a:p>
            <a:pPr lvl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36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MPM Transport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457200" y="914400"/>
            <a:ext cx="2286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sz="2000" dirty="0" smtClean="0"/>
              <a:t>The MPM transport is designed to provide access to memory associated with remote cores/nodes. The current supported transport modes are: </a:t>
            </a:r>
            <a:r>
              <a:rPr lang="en-US" sz="2000" i="1" dirty="0" smtClean="0"/>
              <a:t>shared memory transport</a:t>
            </a:r>
            <a:r>
              <a:rPr lang="en-US" sz="2000" dirty="0" smtClean="0"/>
              <a:t> and </a:t>
            </a:r>
            <a:r>
              <a:rPr lang="en-US" sz="2000" i="1" dirty="0" smtClean="0"/>
              <a:t>Hyperlink transport</a:t>
            </a:r>
            <a:r>
              <a:rPr lang="en-US" sz="2000" dirty="0" smtClean="0"/>
              <a:t>.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71600"/>
            <a:ext cx="6265131" cy="474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8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MPM Transport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533400" y="1443841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Getting the MPM code, include and libraries </a:t>
            </a:r>
          </a:p>
          <a:p>
            <a:pPr algn="ctr"/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git://git.ti.com/keystone-linux/mpm-transport.git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Instructions how to get, build and use mpm_transport</a:t>
            </a:r>
          </a:p>
          <a:p>
            <a:pPr algn="ctr"/>
            <a:r>
              <a:rPr lang="en-US" sz="2400" dirty="0" smtClean="0">
                <a:hlinkClick r:id="rId3"/>
              </a:rPr>
              <a:t>http://processors.wiki.ti.com/index.php/MCSDK_UG_Chapter_Developing_Transports#MPM_Transport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After cloning the git, directory mpm-transport is generated. All the addresses are relative to mpm-transport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995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Getting the MPM Transport 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533400" y="1443841"/>
            <a:ext cx="8153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The MPM transport is designed to provide access to memory associated with remote cores/nodes. The current supported transport modes are: </a:t>
            </a:r>
            <a:r>
              <a:rPr lang="en-US" i="1" dirty="0" smtClean="0"/>
              <a:t>shared memory transport</a:t>
            </a:r>
            <a:r>
              <a:rPr lang="en-US" dirty="0" smtClean="0"/>
              <a:t> and </a:t>
            </a:r>
            <a:r>
              <a:rPr lang="en-US" i="1" dirty="0" smtClean="0"/>
              <a:t>Hyperlink transport</a:t>
            </a:r>
            <a:r>
              <a:rPr lang="en-US" dirty="0" smtClean="0"/>
              <a:t>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API's to access transport and its static library are provided in </a:t>
            </a:r>
            <a:r>
              <a:rPr lang="en-US" i="1" dirty="0" smtClean="0"/>
              <a:t>linux-devkit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APIs can be reviewed from </a:t>
            </a:r>
            <a:r>
              <a:rPr lang="en-US" dirty="0" smtClean="0">
                <a:hlinkClick r:id="rId2"/>
              </a:rPr>
              <a:t>mpm_transport.h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 smtClean="0"/>
              <a:t>(mpm-transport/include/mpm_transport.h)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parameters of transport can be configured from the JSON config file </a:t>
            </a:r>
            <a:r>
              <a:rPr lang="en-US" dirty="0" smtClean="0">
                <a:hlinkClick r:id="rId3"/>
              </a:rPr>
              <a:t>mpm_config.json</a:t>
            </a:r>
            <a:r>
              <a:rPr lang="en-US" dirty="0" smtClean="0"/>
              <a:t>. Currently the MPM downloader shares same config file, it is likely to change in future</a:t>
            </a:r>
          </a:p>
          <a:p>
            <a:pPr algn="ctr"/>
            <a:r>
              <a:rPr lang="en-US" dirty="0" smtClean="0"/>
              <a:t>(mpm-transport/scripts/mpm_config.json)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static library to be linked for the transport is </a:t>
            </a:r>
            <a:r>
              <a:rPr lang="en-US" i="1" dirty="0" smtClean="0"/>
              <a:t>libmpmtransport.a</a:t>
            </a:r>
          </a:p>
          <a:p>
            <a:pPr algn="ctr"/>
            <a:r>
              <a:rPr lang="en-US" i="1" dirty="0" smtClean="0"/>
              <a:t>(mpm-transport/lib/libmpmtransport.a)</a:t>
            </a:r>
            <a:endParaRPr lang="en-US" i="1" dirty="0"/>
          </a:p>
          <a:p>
            <a:pPr algn="ctr"/>
            <a:r>
              <a:rPr lang="en-US" dirty="0" smtClean="0"/>
              <a:t>The link option should be </a:t>
            </a:r>
            <a:r>
              <a:rPr lang="en-US" i="1" dirty="0" smtClean="0"/>
              <a:t>-lmpmtransport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example applications of the transport components are provided in </a:t>
            </a:r>
            <a:r>
              <a:rPr lang="en-US" dirty="0" smtClean="0">
                <a:hlinkClick r:id="rId4"/>
              </a:rPr>
              <a:t>test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mpm-transport/src/transport/test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5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mpm_config.json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552575"/>
            <a:ext cx="644842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95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mpm_config.json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652588"/>
            <a:ext cx="74771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27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8ccca7a7-ed28-4d26-a8e8-6da810c791f5"/>
  <p:tag name="ELAPSEDTIME" val="19.067"/>
  <p:tag name="ARTICULATE_SLIDE_NAV" val="33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583</Words>
  <Application>Microsoft Office PowerPoint</Application>
  <PresentationFormat>On-screen Show (4:3)</PresentationFormat>
  <Paragraphs>80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77_KeyStoneOLT</vt:lpstr>
      <vt:lpstr>ARM-DSP Communication Architecture</vt:lpstr>
      <vt:lpstr>ARM-DSP Collaboration </vt:lpstr>
      <vt:lpstr>User Mode ARM and DSP  Issues</vt:lpstr>
      <vt:lpstr>Type of Data Exchange</vt:lpstr>
      <vt:lpstr>MPM Transport</vt:lpstr>
      <vt:lpstr>MPM Transport</vt:lpstr>
      <vt:lpstr>Getting the MPM Transport </vt:lpstr>
      <vt:lpstr>The mpm_config.json</vt:lpstr>
      <vt:lpstr>The mpm_config.json</vt:lpstr>
      <vt:lpstr>The mpm_config.json</vt:lpstr>
      <vt:lpstr>The mpm_config.json</vt:lpstr>
      <vt:lpstr>mpm_transport_test.c mpm-transport/src/transport/test/sharedmem</vt:lpstr>
      <vt:lpstr>mpm_transport_test.c mpm-transport/src/transport/test/sharedmem</vt:lpstr>
      <vt:lpstr>mpm_transport_hyplnk_remote.c mpm-transport/src/transport/test/sharedmem</vt:lpstr>
      <vt:lpstr>mpm_transport_test.c /mpm-transport/src/transport/test/hyplnk/hyplnk_remote</vt:lpstr>
      <vt:lpstr>mpm_transport_hyplnk_remote.c /mpm-transport/src/transport/test/hyplnk/hyplnk_remote</vt:lpstr>
      <vt:lpstr>mpm_transport_hyplnk_remote.c /mpm-transport/src/transport/test/hyplnk/hyplnk_remote</vt:lpstr>
      <vt:lpstr>Hyperlink mpm_transport  Physical memory to physical memory</vt:lpstr>
      <vt:lpstr>EDMA – physical memory APIs</vt:lpstr>
      <vt:lpstr>For More Information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ARM-DSP Communication Architecture</dc:title>
  <dc:creator>Katzur, Ran</dc:creator>
  <cp:lastModifiedBy>Katzur, Ran</cp:lastModifiedBy>
  <cp:revision>9</cp:revision>
  <dcterms:created xsi:type="dcterms:W3CDTF">2014-11-14T15:15:19Z</dcterms:created>
  <dcterms:modified xsi:type="dcterms:W3CDTF">2014-11-14T19:40:57Z</dcterms:modified>
</cp:coreProperties>
</file>