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273" r:id="rId2"/>
    <p:sldMasterId id="2147484224" r:id="rId3"/>
  </p:sldMasterIdLst>
  <p:notesMasterIdLst>
    <p:notesMasterId r:id="rId11"/>
  </p:notesMasterIdLst>
  <p:handoutMasterIdLst>
    <p:handoutMasterId r:id="rId12"/>
  </p:handoutMasterIdLst>
  <p:sldIdLst>
    <p:sldId id="693" r:id="rId4"/>
    <p:sldId id="695" r:id="rId5"/>
    <p:sldId id="696" r:id="rId6"/>
    <p:sldId id="697" r:id="rId7"/>
    <p:sldId id="698" r:id="rId8"/>
    <p:sldId id="699" r:id="rId9"/>
    <p:sldId id="700" r:id="rId10"/>
  </p:sldIdLst>
  <p:sldSz cx="9144000" cy="6858000" type="screen4x3"/>
  <p:notesSz cx="7010400" cy="92964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CC3300"/>
    <a:srgbClr val="4D4D4D"/>
    <a:srgbClr val="333333"/>
    <a:srgbClr val="777777"/>
    <a:srgbClr val="CC00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9" autoAdjust="0"/>
    <p:restoredTop sz="88164" autoAdjust="0"/>
  </p:normalViewPr>
  <p:slideViewPr>
    <p:cSldViewPr snapToGrid="0">
      <p:cViewPr varScale="1">
        <p:scale>
          <a:sx n="117" d="100"/>
          <a:sy n="117" d="100"/>
        </p:scale>
        <p:origin x="-8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70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DCEF1BF-2EE0-4968-8499-A87137FFF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ADD6CCA-78B7-498B-B599-3F471BD712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69" tIns="46134" rIns="92269" bIns="46134" anchor="b"/>
          <a:lstStyle/>
          <a:p>
            <a:pPr defTabSz="920750"/>
            <a:fld id="{50C91538-4AF2-4BF4-8DC0-8E3599FFE6A2}" type="slidenum">
              <a:rPr lang="en-US" sz="1200">
                <a:solidFill>
                  <a:srgbClr val="000000"/>
                </a:solidFill>
              </a:rPr>
              <a:pPr defTabSz="920750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9" tIns="46134" rIns="92269" bIns="46134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A051997-A2C5-41CD-8858-DF5296AA5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0"/>
            <a:ext cx="2116137" cy="5878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375" y="0"/>
            <a:ext cx="6199188" cy="5878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716A102-B459-4AAA-8F74-11B51384CF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75" y="1185863"/>
            <a:ext cx="8467725" cy="46926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ECDEE2E-97A6-47F6-A564-8683A7B9DD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C4D13AC-CA5C-43E6-8CA0-7DE64F5CD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D431206-E6DA-4D1A-BE9F-B3011D7CAC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60C2C7B-56C3-456D-A602-8F272609B3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269C6-1E3E-462A-B2A8-C627B4785191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2A2E7-DB0D-41D3-9BE8-BF29A2DA2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1E80D-F49A-415E-A625-02BB71A8DAC8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897F2-6B8B-427B-8BCC-7D6C254DF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A1E6-F118-4079-BE48-EBDA3CDFCAEF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0EFAE-4F21-4E50-9298-0E8B7ED91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DCDE9-F7BA-4D3D-B5C8-FD38FA0D06CD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E6616-F37B-4D2B-9FB8-3207750F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E84A4F1-46A7-4759-8C8C-E84B818DD9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52C61-7654-40F6-B029-A754FA2FB539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66432-20FB-4A3D-B5E6-21CD5E737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65F46-8876-425F-AAF4-AB96BD78A948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5ABED-8517-4F6C-AAF1-1C03C89C1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CE457-0F13-485F-8C3B-0B3D8A4A3493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50C07-4825-4E34-BB0B-7D05F8198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A273C-8180-45B2-9433-CAEB2150464C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32367-79CA-4C44-B9D8-3F0C5D64C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58492-434A-4315-A7B8-4366BCFE7BF9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8C110-3A18-4A59-B449-A411862BD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676AE-75D8-462C-8C6B-170582B32752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1E29A-4CCA-485F-9148-F6040CDBC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5B38-780E-41FE-B5C7-0DA108461119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2B142-CDCA-4266-B9F6-C9A01FAA2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4F3F509-94B8-4577-9CA9-BBCCC972F8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80A4E85-4D40-463B-9553-73847A1205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A1ED2BF-2B40-4554-9454-EFBC9269E7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839B8DC-59A4-4126-A6DA-521F0371D5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FF68006-6551-4CCF-9494-A965BD8F55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BF701CA-7EFC-407E-89ED-DCF066BE65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EA4C4AB-7083-4759-BB22-423D08D98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>
            <p:custDataLst>
              <p:tags r:id="rId18"/>
            </p:custDataLst>
          </p:nvPr>
        </p:nvSpPr>
        <p:spPr>
          <a:xfrm>
            <a:off x="742075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  <p:sldLayoutId id="2147484312" r:id="rId13"/>
    <p:sldLayoutId id="2147484313" r:id="rId14"/>
    <p:sldLayoutId id="214748431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4F5F698-438D-4FFF-AF32-556D9787C93D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EBE8748-699A-49D0-9E6C-AA4D14A64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298" r:id="rId2"/>
    <p:sldLayoutId id="2147484297" r:id="rId3"/>
    <p:sldLayoutId id="2147484296" r:id="rId4"/>
    <p:sldLayoutId id="2147484295" r:id="rId5"/>
    <p:sldLayoutId id="2147484294" r:id="rId6"/>
    <p:sldLayoutId id="2147484293" r:id="rId7"/>
    <p:sldLayoutId id="2147484292" r:id="rId8"/>
    <p:sldLayoutId id="2147484291" r:id="rId9"/>
    <p:sldLayoutId id="2147484290" r:id="rId10"/>
    <p:sldLayoutId id="21474842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61189B3-0BFC-4CF3-A9C3-E4CCDB46F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29702" name="Picture 30" descr="ti_stk_2c_pos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333375" y="6105525"/>
            <a:ext cx="2533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solidFill>
                  <a:srgbClr val="000000"/>
                </a:solidFill>
                <a:cs typeface="Arial" pitchFamily="34" charset="0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dirty="0" smtClean="0"/>
              <a:t>Intro to Linux-c6x SDK</a:t>
            </a:r>
            <a:endParaRPr lang="en-US" sz="4000" b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553325" cy="332105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/>
              <a:t>Linux-c6x Introduction</a:t>
            </a:r>
          </a:p>
          <a:p>
            <a:pPr marL="533400" indent="-533400">
              <a:buFontTx/>
              <a:buAutoNum type="arabicPeriod"/>
            </a:pPr>
            <a:r>
              <a:rPr lang="en-US" dirty="0" smtClean="0"/>
              <a:t>SDK </a:t>
            </a:r>
            <a:r>
              <a:rPr lang="en-US" dirty="0"/>
              <a:t>Features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Supported Devices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Boot Loader</a:t>
            </a:r>
          </a:p>
          <a:p>
            <a:pPr marL="533400" indent="-533400">
              <a:buFontTx/>
              <a:buAutoNum type="arabicPeriod"/>
            </a:pPr>
            <a:r>
              <a:rPr lang="en-US" dirty="0" err="1"/>
              <a:t>Toolchains</a:t>
            </a:r>
            <a:endParaRPr lang="en-US" dirty="0"/>
          </a:p>
          <a:p>
            <a:pPr marL="533400" indent="-533400">
              <a:buFontTx/>
              <a:buNone/>
            </a:pPr>
            <a:endParaRPr lang="en-US" dirty="0"/>
          </a:p>
        </p:txBody>
      </p:sp>
      <p:sp>
        <p:nvSpPr>
          <p:cNvPr id="2826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84238"/>
          </a:xfrm>
          <a:noFill/>
          <a:ln/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458200" cy="838200"/>
          </a:xfrm>
        </p:spPr>
        <p:txBody>
          <a:bodyPr/>
          <a:lstStyle/>
          <a:p>
            <a:pPr algn="ctr"/>
            <a:r>
              <a:rPr lang="en-US"/>
              <a:t>Linux-c6x Introduction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6791325" cy="2209800"/>
          </a:xfrm>
        </p:spPr>
        <p:txBody>
          <a:bodyPr/>
          <a:lstStyle/>
          <a:p>
            <a:pPr marL="571500"/>
            <a:r>
              <a:rPr lang="en-US"/>
              <a:t>2.0 GA release</a:t>
            </a:r>
          </a:p>
          <a:p>
            <a:pPr marL="571500"/>
            <a:r>
              <a:rPr lang="en-US"/>
              <a:t>Demonstrates Linux on the c66x and c64x+ devices</a:t>
            </a:r>
          </a:p>
          <a:p>
            <a:pPr marL="57150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458200" cy="838200"/>
          </a:xfrm>
        </p:spPr>
        <p:txBody>
          <a:bodyPr/>
          <a:lstStyle/>
          <a:p>
            <a:pPr algn="ctr"/>
            <a:r>
              <a:rPr lang="en-US"/>
              <a:t>Software Features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6791325" cy="4800600"/>
          </a:xfrm>
        </p:spPr>
        <p:txBody>
          <a:bodyPr/>
          <a:lstStyle/>
          <a:p>
            <a:pPr marL="571500"/>
            <a:r>
              <a:rPr lang="en-US"/>
              <a:t>Based on Linux Kernel v2.6.34</a:t>
            </a:r>
          </a:p>
          <a:p>
            <a:pPr marL="571500"/>
            <a:r>
              <a:rPr lang="en-US"/>
              <a:t>uClibc v0.9.31-rc</a:t>
            </a:r>
          </a:p>
          <a:p>
            <a:pPr marL="571500"/>
            <a:r>
              <a:rPr lang="en-US"/>
              <a:t>Busybox v1.17.1</a:t>
            </a:r>
          </a:p>
          <a:p>
            <a:pPr marL="571500"/>
            <a:r>
              <a:rPr lang="en-US"/>
              <a:t>Drivers such as i2c, Ethernet, UART</a:t>
            </a:r>
          </a:p>
          <a:p>
            <a:pPr marL="571500"/>
            <a:r>
              <a:rPr lang="en-US"/>
              <a:t>Supports of peripherals such as EEPROM and NAND</a:t>
            </a:r>
          </a:p>
          <a:p>
            <a:pPr marL="571500"/>
            <a:r>
              <a:rPr lang="en-US"/>
              <a:t>MCSDK (Multicore SDK) web control panel demo (c66x platform)</a:t>
            </a:r>
          </a:p>
          <a:p>
            <a:pPr marL="971550" lvl="1"/>
            <a:r>
              <a:rPr lang="en-US"/>
              <a:t>Includes Multicore elfloader and IPC demo through Syslink IPC and BIOS/IPC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458200" cy="838200"/>
          </a:xfrm>
        </p:spPr>
        <p:txBody>
          <a:bodyPr/>
          <a:lstStyle/>
          <a:p>
            <a:pPr algn="ctr"/>
            <a:r>
              <a:rPr lang="en-US"/>
              <a:t>Supported Devices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6791325" cy="4800600"/>
          </a:xfrm>
        </p:spPr>
        <p:txBody>
          <a:bodyPr/>
          <a:lstStyle/>
          <a:p>
            <a:pPr marL="571500"/>
            <a:r>
              <a:rPr lang="en-US"/>
              <a:t>EVMC 6678</a:t>
            </a:r>
          </a:p>
          <a:p>
            <a:pPr marL="571500"/>
            <a:r>
              <a:rPr lang="en-US"/>
              <a:t>EVMC 6670</a:t>
            </a:r>
          </a:p>
          <a:p>
            <a:pPr marL="571500"/>
            <a:r>
              <a:rPr lang="en-US"/>
              <a:t>EVMC 6474L</a:t>
            </a:r>
          </a:p>
          <a:p>
            <a:pPr marL="571500"/>
            <a:r>
              <a:rPr lang="en-US"/>
              <a:t>EVMC 6474</a:t>
            </a:r>
          </a:p>
          <a:p>
            <a:pPr marL="571500"/>
            <a:r>
              <a:rPr lang="en-US"/>
              <a:t>EVMC 6472</a:t>
            </a:r>
          </a:p>
          <a:p>
            <a:pPr marL="571500"/>
            <a:r>
              <a:rPr lang="en-US"/>
              <a:t>EVMC 6457</a:t>
            </a:r>
          </a:p>
          <a:p>
            <a:pPr marL="571500"/>
            <a:r>
              <a:rPr lang="en-US"/>
              <a:t>DSK 6455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458200" cy="838200"/>
          </a:xfrm>
        </p:spPr>
        <p:txBody>
          <a:bodyPr/>
          <a:lstStyle/>
          <a:p>
            <a:pPr algn="ctr"/>
            <a:r>
              <a:rPr lang="en-US"/>
              <a:t>Boot Loader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6791325" cy="4800600"/>
          </a:xfrm>
        </p:spPr>
        <p:txBody>
          <a:bodyPr/>
          <a:lstStyle/>
          <a:p>
            <a:pPr marL="571500"/>
            <a:r>
              <a:rPr lang="en-US" dirty="0"/>
              <a:t>Supports IBL boot loader</a:t>
            </a:r>
          </a:p>
          <a:p>
            <a:pPr marL="571500"/>
            <a:r>
              <a:rPr lang="en-US" dirty="0"/>
              <a:t>Ethernet boot loader support in both </a:t>
            </a:r>
            <a:r>
              <a:rPr lang="en-US" dirty="0" err="1"/>
              <a:t>endians</a:t>
            </a:r>
            <a:r>
              <a:rPr lang="en-US" dirty="0"/>
              <a:t> for all devices that are part of the release</a:t>
            </a:r>
          </a:p>
          <a:p>
            <a:pPr marL="571500"/>
            <a:r>
              <a:rPr lang="en-US" dirty="0"/>
              <a:t>NAND boot loader support in both </a:t>
            </a:r>
            <a:r>
              <a:rPr lang="en-US" dirty="0" err="1"/>
              <a:t>endians</a:t>
            </a:r>
            <a:r>
              <a:rPr lang="en-US" dirty="0"/>
              <a:t> for EVMC6678, EVMC6670, EVMC6474L, EVMC6457, and EVMC6472.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458200" cy="838200"/>
          </a:xfrm>
        </p:spPr>
        <p:txBody>
          <a:bodyPr/>
          <a:lstStyle/>
          <a:p>
            <a:pPr algn="ctr"/>
            <a:r>
              <a:rPr lang="en-US"/>
              <a:t>Toolchains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6791325" cy="4800600"/>
          </a:xfrm>
        </p:spPr>
        <p:txBody>
          <a:bodyPr/>
          <a:lstStyle/>
          <a:p>
            <a:pPr marL="571500"/>
            <a:r>
              <a:rPr lang="en-US"/>
              <a:t>This release uses the GCC toolchain from Mentor Graphics version 4.5-124</a:t>
            </a:r>
          </a:p>
          <a:p>
            <a:pPr marL="571500"/>
            <a:r>
              <a:rPr lang="en-US"/>
              <a:t>The release was build on Ubuntu 10.04 32 bit and that is recommended host configuration.</a:t>
            </a:r>
          </a:p>
          <a:p>
            <a:pPr marL="571500"/>
            <a:r>
              <a:rPr lang="en-US"/>
              <a:t>TI CGT 7.2.2 is used only to compile the BIOS example programs and the bootloader.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_nda_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15693</TotalTime>
  <Words>182</Words>
  <Application>Microsoft Office PowerPoint</Application>
  <PresentationFormat>On-screen Show (4:3)</PresentationFormat>
  <Paragraphs>36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FinalPowerpoint</vt:lpstr>
      <vt:lpstr>Custom Design</vt:lpstr>
      <vt:lpstr>ti_nda_powerpoint</vt:lpstr>
      <vt:lpstr>Intro to Linux-c6x SDK</vt:lpstr>
      <vt:lpstr>Agenda</vt:lpstr>
      <vt:lpstr>Linux-c6x Introduction</vt:lpstr>
      <vt:lpstr>Software Features</vt:lpstr>
      <vt:lpstr>Supported Devices</vt:lpstr>
      <vt:lpstr>Boot Loader</vt:lpstr>
      <vt:lpstr>Toolchains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Tifany</dc:creator>
  <cp:lastModifiedBy>Robert J. Hillard</cp:lastModifiedBy>
  <cp:revision>701</cp:revision>
  <dcterms:created xsi:type="dcterms:W3CDTF">2010-05-24T20:22:24Z</dcterms:created>
  <dcterms:modified xsi:type="dcterms:W3CDTF">2012-10-12T01:52:57Z</dcterms:modified>
</cp:coreProperties>
</file>