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329" r:id="rId3"/>
    <p:sldId id="295" r:id="rId4"/>
    <p:sldId id="298" r:id="rId5"/>
    <p:sldId id="299" r:id="rId6"/>
    <p:sldId id="30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06" r:id="rId17"/>
    <p:sldId id="265" r:id="rId18"/>
    <p:sldId id="266" r:id="rId19"/>
    <p:sldId id="267" r:id="rId20"/>
    <p:sldId id="307" r:id="rId21"/>
    <p:sldId id="264" r:id="rId22"/>
    <p:sldId id="313" r:id="rId23"/>
    <p:sldId id="314" r:id="rId24"/>
    <p:sldId id="315" r:id="rId25"/>
    <p:sldId id="308" r:id="rId26"/>
    <p:sldId id="310" r:id="rId27"/>
    <p:sldId id="311" r:id="rId28"/>
    <p:sldId id="317" r:id="rId29"/>
    <p:sldId id="316" r:id="rId30"/>
    <p:sldId id="318" r:id="rId31"/>
    <p:sldId id="322" r:id="rId32"/>
    <p:sldId id="320" r:id="rId33"/>
    <p:sldId id="328" r:id="rId34"/>
    <p:sldId id="323" r:id="rId35"/>
    <p:sldId id="325" r:id="rId36"/>
    <p:sldId id="326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2/21/2013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581241-622C-4796-B8B9-62EF4BF9D987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8CBB5C-3634-4700-B735-F92BC5410C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8"/>
            </p:custDataLst>
          </p:nvPr>
        </p:nvSpPr>
        <p:spPr>
          <a:xfrm>
            <a:off x="7425271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hyperlink" Target="http://e2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315468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KeyStone </a:t>
            </a:r>
            <a:br>
              <a:rPr lang="en-US" sz="5400" b="0" dirty="0" smtClean="0"/>
            </a:br>
            <a:r>
              <a:rPr lang="en-US" sz="5400" b="0" dirty="0" smtClean="0"/>
              <a:t>C66x CorePac Overview</a:t>
            </a:r>
            <a:endParaRPr lang="en-US" sz="5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MCP-MGM Applications Team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2013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1007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 –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 –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 –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 –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 –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 – Fast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 – 2-Way SIMD Convert 32-bits Unsigned Integer to Single Precision Floating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 instruction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SIMD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C66x CorePac Features: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each</a:t>
            </a:r>
            <a:br>
              <a:rPr lang="en-US" sz="1600" dirty="0" smtClean="0"/>
            </a:br>
            <a:r>
              <a:rPr lang="en-US" sz="1600" dirty="0" smtClean="0"/>
              <a:t>NOTE: Can be controlled as 2 by 64 if request comes from L1</a:t>
            </a:r>
          </a:p>
          <a:p>
            <a:pPr lvl="2" eaLnBrk="1" hangingPunct="1"/>
            <a:r>
              <a:rPr lang="en-US" sz="1600" dirty="0" smtClean="0"/>
              <a:t>4 program registers, 128 bytes each</a:t>
            </a:r>
          </a:p>
          <a:p>
            <a:pPr lvl="2" eaLnBrk="1" hangingPunct="1"/>
            <a:r>
              <a:rPr lang="en-US" sz="1600" dirty="0" smtClean="0"/>
              <a:t>No hardware coherency</a:t>
            </a:r>
          </a:p>
          <a:p>
            <a:pPr eaLnBrk="1" hangingPunct="1"/>
            <a:r>
              <a:rPr lang="en-US" sz="2400" dirty="0" smtClean="0"/>
              <a:t>Bandwidth management through configurable priority scheme between DSP, IDMA, CFG, and the slave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C66x CorePac Features: 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fetch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decode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supported by code generation tools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software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the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b="1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914400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Teranet</a:t>
            </a:r>
            <a:r>
              <a:rPr lang="en-US" sz="2000" kern="0" dirty="0" smtClean="0">
                <a:latin typeface="+mn-lt"/>
              </a:rPr>
              <a:t> (switch central fabric)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memory, and DDR(s)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MSM memory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I: 4x 64-bit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II: 8x 64-bit banks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4800" y="6477000"/>
            <a:ext cx="883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Translate between physical and logical address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b="1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7338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3715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2954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C66x 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8347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7773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b="1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instruction, and then provide a mechanism (e.g., interrupt) for waking up </a:t>
                      </a:r>
                    </a:p>
                    <a:p>
                      <a:r>
                        <a:rPr lang="en-US" baseline="0" dirty="0" smtClean="0"/>
                        <a:t>NOTE: External 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– retention until access algorithm is used 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– the same as L1D 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C66x 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and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b="1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CorePac 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Trace Buffer (4K 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(Advanced Event Triggering)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</a:t>
            </a:r>
            <a:br>
              <a:rPr lang="en-US" dirty="0" smtClean="0"/>
            </a:b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C66x CorePac User’s Guide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DSP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units,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set:</a:t>
            </a:r>
          </a:p>
          <a:p>
            <a:pPr lvl="1"/>
            <a:r>
              <a:rPr lang="en-US" sz="2000" dirty="0" smtClean="0"/>
              <a:t>Fixed-point and floating-point 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(32 bit), Compact </a:t>
            </a:r>
            <a:br>
              <a:rPr lang="en-US" sz="2000" dirty="0" smtClean="0"/>
            </a:br>
            <a:r>
              <a:rPr lang="en-US" sz="2000" dirty="0" smtClean="0"/>
              <a:t>(16 bit), and mix instruction modes </a:t>
            </a: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</TotalTime>
  <Words>1733</Words>
  <Application>Microsoft Office PowerPoint</Application>
  <PresentationFormat>On-screen Show (4:3)</PresentationFormat>
  <Paragraphs>476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Features: SIMD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Power Management</vt:lpstr>
      <vt:lpstr>C66x Core Power Down Controller</vt:lpstr>
      <vt:lpstr>Debug and Trace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367</cp:revision>
  <dcterms:created xsi:type="dcterms:W3CDTF">2011-10-05T14:30:29Z</dcterms:created>
  <dcterms:modified xsi:type="dcterms:W3CDTF">2013-02-21T05:39:03Z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64AEC01D-4844-4AD0-87E0-2CEB745EAE3E</vt:lpwstr>
  </property>
  <property fmtid="{D5CDD505-2E9C-101B-9397-08002B2CF9AE}" pid="5" name="ArticulateProjectFull">
    <vt:lpwstr>C:\Data\Keystone Training\BINDERS\slides\C66 CorePac Overview.ppta</vt:lpwstr>
  </property>
</Properties>
</file>