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5" r:id="rId2"/>
    <p:sldId id="275" r:id="rId3"/>
    <p:sldId id="271" r:id="rId4"/>
    <p:sldId id="267" r:id="rId5"/>
    <p:sldId id="272" r:id="rId6"/>
    <p:sldId id="285" r:id="rId7"/>
    <p:sldId id="286" r:id="rId8"/>
    <p:sldId id="287" r:id="rId9"/>
    <p:sldId id="276" r:id="rId10"/>
    <p:sldId id="280" r:id="rId11"/>
    <p:sldId id="282" r:id="rId12"/>
    <p:sldId id="281" r:id="rId13"/>
    <p:sldId id="283" r:id="rId14"/>
    <p:sldId id="278" r:id="rId15"/>
    <p:sldId id="284" r:id="rId16"/>
    <p:sldId id="279" r:id="rId17"/>
    <p:sldId id="277" r:id="rId18"/>
    <p:sldId id="274" r:id="rId19"/>
    <p:sldId id="288" r:id="rId20"/>
    <p:sldId id="289" r:id="rId21"/>
    <p:sldId id="290" r:id="rId22"/>
    <p:sldId id="291" r:id="rId23"/>
    <p:sldId id="292" r:id="rId24"/>
  </p:sldIdLst>
  <p:sldSz cx="9144000" cy="6858000" type="screen4x3"/>
  <p:notesSz cx="7315200" cy="9601200"/>
  <p:custDataLst>
    <p:tags r:id="rId2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DE00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718" autoAdjust="0"/>
  </p:normalViewPr>
  <p:slideViewPr>
    <p:cSldViewPr snapToGrid="0">
      <p:cViewPr varScale="1">
        <p:scale>
          <a:sx n="105" d="100"/>
          <a:sy n="105" d="100"/>
        </p:scale>
        <p:origin x="-366" y="-96"/>
      </p:cViewPr>
      <p:guideLst>
        <p:guide orient="horz" pos="2160"/>
        <p:guide pos="28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850" y="-96"/>
      </p:cViewPr>
      <p:guideLst>
        <p:guide orient="horz" pos="3024"/>
        <p:guide pos="23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2883" name="Rectangle 3"/>
          <p:cNvSpPr>
            <a:spLocks noGrp="1" noChangeArrowheads="1"/>
          </p:cNvSpPr>
          <p:nvPr>
            <p:ph type="dt" sz="quarter"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884" name="Rectangle 4"/>
          <p:cNvSpPr>
            <a:spLocks noGrp="1" noChangeArrowheads="1"/>
          </p:cNvSpPr>
          <p:nvPr>
            <p:ph type="ftr" sz="quarter" idx="2"/>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2885" name="Rectangle 5"/>
          <p:cNvSpPr>
            <a:spLocks noGrp="1" noChangeArrowheads="1"/>
          </p:cNvSpPr>
          <p:nvPr>
            <p:ph type="sldNum" sz="quarter" idx="3"/>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103C7419-61D9-46C1-97E9-76E9D8F8C3E9}"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169530"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defRPr sz="1200"/>
            </a:lvl1pPr>
          </a:lstStyle>
          <a:p>
            <a:endParaRPr lang="en-US" dirty="0"/>
          </a:p>
        </p:txBody>
      </p:sp>
      <p:sp>
        <p:nvSpPr>
          <p:cNvPr id="121859" name="Rectangle 3"/>
          <p:cNvSpPr>
            <a:spLocks noGrp="1" noChangeArrowheads="1"/>
          </p:cNvSpPr>
          <p:nvPr>
            <p:ph type="dt" idx="1"/>
          </p:nvPr>
        </p:nvSpPr>
        <p:spPr bwMode="auto">
          <a:xfrm>
            <a:off x="4143997" y="0"/>
            <a:ext cx="3169529" cy="479399"/>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lvl1pPr algn="r">
              <a:defRPr sz="1200"/>
            </a:lvl1pPr>
          </a:lstStyle>
          <a:p>
            <a:endParaRPr lang="en-US" dirty="0"/>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1861" name="Rectangle 5"/>
          <p:cNvSpPr>
            <a:spLocks noGrp="1" noChangeArrowheads="1"/>
          </p:cNvSpPr>
          <p:nvPr>
            <p:ph type="body" sz="quarter" idx="3"/>
          </p:nvPr>
        </p:nvSpPr>
        <p:spPr bwMode="auto">
          <a:xfrm>
            <a:off x="731688" y="4560902"/>
            <a:ext cx="5851824" cy="4319547"/>
          </a:xfrm>
          <a:prstGeom prst="rect">
            <a:avLst/>
          </a:prstGeom>
          <a:noFill/>
          <a:ln w="9525">
            <a:noFill/>
            <a:miter lim="800000"/>
            <a:headEnd/>
            <a:tailEnd/>
          </a:ln>
          <a:effectLst/>
        </p:spPr>
        <p:txBody>
          <a:bodyPr vert="horz" wrap="square" lIns="95732" tIns="47866" rIns="95732" bIns="478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1862" name="Rectangle 6"/>
          <p:cNvSpPr>
            <a:spLocks noGrp="1" noChangeArrowheads="1"/>
          </p:cNvSpPr>
          <p:nvPr>
            <p:ph type="ftr" sz="quarter" idx="4"/>
          </p:nvPr>
        </p:nvSpPr>
        <p:spPr bwMode="auto">
          <a:xfrm>
            <a:off x="0" y="9120150"/>
            <a:ext cx="3169530"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defRPr sz="1200"/>
            </a:lvl1pPr>
          </a:lstStyle>
          <a:p>
            <a:endParaRPr lang="en-US" dirty="0"/>
          </a:p>
        </p:txBody>
      </p:sp>
      <p:sp>
        <p:nvSpPr>
          <p:cNvPr id="121863" name="Rectangle 7"/>
          <p:cNvSpPr>
            <a:spLocks noGrp="1" noChangeArrowheads="1"/>
          </p:cNvSpPr>
          <p:nvPr>
            <p:ph type="sldNum" sz="quarter" idx="5"/>
          </p:nvPr>
        </p:nvSpPr>
        <p:spPr bwMode="auto">
          <a:xfrm>
            <a:off x="4143997" y="9120150"/>
            <a:ext cx="3169529" cy="479399"/>
          </a:xfrm>
          <a:prstGeom prst="rect">
            <a:avLst/>
          </a:prstGeom>
          <a:noFill/>
          <a:ln w="9525">
            <a:noFill/>
            <a:miter lim="800000"/>
            <a:headEnd/>
            <a:tailEnd/>
          </a:ln>
          <a:effectLst/>
        </p:spPr>
        <p:txBody>
          <a:bodyPr vert="horz" wrap="square" lIns="95732" tIns="47866" rIns="95732" bIns="47866" numCol="1" anchor="b" anchorCtr="0" compatLnSpc="1">
            <a:prstTxWarp prst="textNoShape">
              <a:avLst/>
            </a:prstTxWarp>
          </a:bodyPr>
          <a:lstStyle>
            <a:lvl1pPr algn="r">
              <a:defRPr sz="1200"/>
            </a:lvl1pPr>
          </a:lstStyle>
          <a:p>
            <a:fld id="{F603C3B5-9CFC-4B60-AD1F-942309290D4C}"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4" name="Rectangle 24"/>
          <p:cNvSpPr>
            <a:spLocks noGrp="1" noChangeArrowheads="1"/>
          </p:cNvSpPr>
          <p:nvPr>
            <p:ph type="sldNum" sz="quarter" idx="10"/>
          </p:nvPr>
        </p:nvSpPr>
        <p:spPr>
          <a:xfrm>
            <a:off x="6642100" y="6038850"/>
            <a:ext cx="2133600" cy="206375"/>
          </a:xfrm>
        </p:spPr>
        <p:txBody>
          <a:bodyPr/>
          <a:lstStyle>
            <a:lvl1pPr>
              <a:defRPr/>
            </a:lvl1pPr>
          </a:lstStyle>
          <a:p>
            <a:fld id="{B1006088-BF21-4FD5-870B-675EAADE47BD}"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4BD60626-1ACC-48B1-8201-AA7BD5684B54}"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3200" b="1">
                <a:solidFill>
                  <a:schemeClr val="tx2"/>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B1F5D59E-3020-483D-90FC-392986F41C50}" type="slidenum">
              <a:rPr lang="en-US"/>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800" b="1">
                <a:solidFill>
                  <a:schemeClr val="tx2"/>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cs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2000">
                <a:latin typeface="Calibri" pitchFamily="34" charset="0"/>
                <a:cs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E2DB302-961D-41B7-BD2E-EA757E550C4C}" type="slidenum">
              <a:rPr lang="en-US"/>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89852D4D-CA63-4F5E-A04D-C043C1229BEE}"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142875"/>
            <a:ext cx="2141537" cy="5735638"/>
          </a:xfrm>
        </p:spPr>
        <p:txBody>
          <a:bodyPr vert="eaVert"/>
          <a:lstStyle>
            <a:lvl1pPr>
              <a:defRPr>
                <a:solidFill>
                  <a:schemeClr val="tx2"/>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231775" y="142875"/>
            <a:ext cx="6275388" cy="5735638"/>
          </a:xfrm>
        </p:spPr>
        <p:txBody>
          <a:bodyPr vert="eaVert"/>
          <a:lstStyle>
            <a:lvl1pPr>
              <a:defRPr>
                <a:latin typeface="Calibri" pitchFamily="34" charset="0"/>
                <a:cs typeface="Calibri" pitchFamily="34" charset="0"/>
              </a:defRPr>
            </a:lvl1pPr>
            <a:lvl2pPr>
              <a:defRPr>
                <a:latin typeface="Calibri" pitchFamily="34" charset="0"/>
                <a:cs typeface="Calibri" pitchFamily="34" charset="0"/>
              </a:defRPr>
            </a:lvl2pPr>
            <a:lvl3pPr>
              <a:defRPr>
                <a:latin typeface="Calibri" pitchFamily="34" charset="0"/>
                <a:cs typeface="Calibri" pitchFamily="34" charset="0"/>
              </a:defRPr>
            </a:lvl3pPr>
            <a:lvl4pPr>
              <a:defRPr>
                <a:latin typeface="Calibri" pitchFamily="34" charset="0"/>
                <a:cs typeface="Calibri" pitchFamily="34" charset="0"/>
              </a:defRPr>
            </a:lvl4pPr>
            <a:lvl5pPr>
              <a:defRPr>
                <a:latin typeface="Calibri" pitchFamily="34" charset="0"/>
                <a:cs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1C0706DD-24B8-4851-91EA-2616D1811F38}"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pic>
        <p:nvPicPr>
          <p:cNvPr id="4" name="Picture 6" descr="selected_powerpoint_bg_2.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B09843C0-6DAC-490D-A4BA-BCECDC8ED96F}"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selected_powerpoint_bg_1.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F2394529-A9B3-4A54-83EC-E61379E8334E}" type="slidenum">
              <a:rPr lang="en-US"/>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pic>
        <p:nvPicPr>
          <p:cNvPr id="4" name="Picture 6" descr="selected_powerpoint_bg_1_grey.jpg"/>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Rectangle 4"/>
          <p:cNvSpPr/>
          <p:nvPr userDrawn="1"/>
        </p:nvSpPr>
        <p:spPr>
          <a:xfrm>
            <a:off x="0" y="6324600"/>
            <a:ext cx="878205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3" name="Rectangle 12"/>
          <p:cNvSpPr/>
          <p:nvPr userDrawn="1"/>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7" descr="ti_logo_powerpoint_1_line.png"/>
          <p:cNvPicPr>
            <a:picLocks noChangeAspect="1"/>
          </p:cNvPicPr>
          <p:nvPr userDrawn="1"/>
        </p:nvPicPr>
        <p:blipFill>
          <a:blip r:embed="rId3" cstate="print"/>
          <a:srcRect/>
          <a:stretch>
            <a:fillRect/>
          </a:stretch>
        </p:blipFill>
        <p:spPr bwMode="auto">
          <a:xfrm>
            <a:off x="6675438" y="6440488"/>
            <a:ext cx="1874837" cy="231775"/>
          </a:xfrm>
          <a:prstGeom prst="rect">
            <a:avLst/>
          </a:prstGeom>
          <a:noFill/>
          <a:ln w="9525">
            <a:noFill/>
            <a:miter lim="800000"/>
            <a:headEnd/>
            <a:tailEnd/>
          </a:ln>
        </p:spPr>
      </p:pic>
      <p:sp>
        <p:nvSpPr>
          <p:cNvPr id="3074" name="Rectangle 2"/>
          <p:cNvSpPr>
            <a:spLocks noGrp="1" noChangeArrowheads="1"/>
          </p:cNvSpPr>
          <p:nvPr>
            <p:ph type="ctrTitle"/>
          </p:nvPr>
        </p:nvSpPr>
        <p:spPr>
          <a:xfrm>
            <a:off x="342900" y="1943100"/>
            <a:ext cx="8458200" cy="1470025"/>
          </a:xfrm>
        </p:spPr>
        <p:txBody>
          <a:bodyPr/>
          <a:lstStyle>
            <a:lvl1pPr algn="l">
              <a:defRPr sz="4000">
                <a:solidFill>
                  <a:schemeClr val="tx2"/>
                </a:solidFill>
              </a:defRPr>
            </a:lvl1pPr>
          </a:lstStyle>
          <a:p>
            <a:r>
              <a:rPr lang="en-US" dirty="0"/>
              <a:t>Click to edit Master title style</a:t>
            </a:r>
          </a:p>
        </p:txBody>
      </p:sp>
      <p:sp>
        <p:nvSpPr>
          <p:cNvPr id="3075" name="Rectangle 3"/>
          <p:cNvSpPr>
            <a:spLocks noGrp="1" noChangeArrowheads="1"/>
          </p:cNvSpPr>
          <p:nvPr>
            <p:ph type="subTitle" idx="1"/>
          </p:nvPr>
        </p:nvSpPr>
        <p:spPr>
          <a:xfrm>
            <a:off x="342900" y="3698875"/>
            <a:ext cx="8458200" cy="1485900"/>
          </a:xfrm>
          <a:ln/>
        </p:spPr>
        <p:txBody>
          <a:bodyPr/>
          <a:lstStyle>
            <a:lvl1pPr marL="0" indent="0">
              <a:buFontTx/>
              <a:buNone/>
              <a:defRPr b="1">
                <a:latin typeface="Calibri" pitchFamily="34" charset="0"/>
                <a:cs typeface="Calibri" pitchFamily="34" charset="0"/>
              </a:defRPr>
            </a:lvl1pPr>
          </a:lstStyle>
          <a:p>
            <a:r>
              <a:rPr lang="en-US" dirty="0"/>
              <a:t>Click to edit Master subtitle style</a:t>
            </a:r>
          </a:p>
        </p:txBody>
      </p:sp>
      <p:sp>
        <p:nvSpPr>
          <p:cNvPr id="12" name="Rectangle 24"/>
          <p:cNvSpPr>
            <a:spLocks noGrp="1" noChangeArrowheads="1"/>
          </p:cNvSpPr>
          <p:nvPr>
            <p:ph type="sldNum" sz="quarter" idx="10"/>
          </p:nvPr>
        </p:nvSpPr>
        <p:spPr>
          <a:xfrm>
            <a:off x="6642100" y="6038850"/>
            <a:ext cx="2133600" cy="206375"/>
          </a:xfrm>
        </p:spPr>
        <p:txBody>
          <a:bodyPr/>
          <a:lstStyle>
            <a:lvl1pPr>
              <a:defRPr/>
            </a:lvl1pPr>
          </a:lstStyle>
          <a:p>
            <a:fld id="{91A5AC0A-F4BD-4464-80DC-A88E0D9F781D}"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33375" y="1048468"/>
            <a:ext cx="8467725" cy="4945932"/>
          </a:xfrm>
        </p:spPr>
        <p:txBody>
          <a:bodyPr/>
          <a:lstStyle>
            <a:lvl1pPr>
              <a:spcBef>
                <a:spcPts val="800"/>
              </a:spcBef>
              <a:defRPr>
                <a:latin typeface="Calibri" pitchFamily="34" charset="0"/>
                <a:cs typeface="Calibri" pitchFamily="34" charset="0"/>
              </a:defRPr>
            </a:lvl1pPr>
            <a:lvl2pPr>
              <a:defRPr>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Rectangle 6"/>
          <p:cNvSpPr>
            <a:spLocks noGrp="1" noChangeArrowheads="1"/>
          </p:cNvSpPr>
          <p:nvPr>
            <p:ph type="sldNum" sz="quarter" idx="10"/>
          </p:nvPr>
        </p:nvSpPr>
        <p:spPr>
          <a:ln/>
        </p:spPr>
        <p:txBody>
          <a:bodyPr/>
          <a:lstStyle>
            <a:lvl1pPr>
              <a:defRPr/>
            </a:lvl1pPr>
          </a:lstStyle>
          <a:p>
            <a:fld id="{3B20521C-F793-4067-BB07-C7AF74E21EF3}"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cs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xfrm>
            <a:off x="6638925" y="6049963"/>
            <a:ext cx="2133600" cy="206375"/>
          </a:xfrm>
        </p:spPr>
        <p:txBody>
          <a:bodyPr/>
          <a:lstStyle>
            <a:lvl1pPr>
              <a:defRPr/>
            </a:lvl1pPr>
          </a:lstStyle>
          <a:p>
            <a:fld id="{156AB8A3-9FE4-4612-8857-687BFF70DD9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333375" y="1185863"/>
            <a:ext cx="4157663" cy="4692650"/>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3438" y="1185863"/>
            <a:ext cx="4157662" cy="4692650"/>
          </a:xfrm>
          <a:noFill/>
          <a:ln w="9525" algn="ctr">
            <a:noFill/>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Aft>
                <a:spcPct val="0"/>
              </a:spcAft>
              <a:defRPr lang="en-US" sz="2000" smtClean="0">
                <a:solidFill>
                  <a:schemeClr val="tx1"/>
                </a:solidFill>
                <a:latin typeface="Calibri" pitchFamily="34" charset="0"/>
                <a:ea typeface="+mn-ea"/>
                <a:cs typeface="Calibri" pitchFamily="34" charset="0"/>
              </a:defRPr>
            </a:lvl1pPr>
            <a:lvl2pPr algn="l" rtl="0" eaLnBrk="0" fontAlgn="base" hangingPunct="0">
              <a:spcAft>
                <a:spcPct val="0"/>
              </a:spcAft>
              <a:defRPr lang="en-US" sz="1800" smtClean="0">
                <a:solidFill>
                  <a:schemeClr val="tx1"/>
                </a:solidFill>
                <a:latin typeface="Calibri" pitchFamily="34" charset="0"/>
                <a:ea typeface="+mn-ea"/>
                <a:cs typeface="Calibri" pitchFamily="34" charset="0"/>
              </a:defRPr>
            </a:lvl2pPr>
            <a:lvl3pPr algn="l" rtl="0" eaLnBrk="0" fontAlgn="base" hangingPunct="0">
              <a:spcAft>
                <a:spcPct val="0"/>
              </a:spcAft>
              <a:defRPr lang="en-US" sz="1800" smtClean="0">
                <a:solidFill>
                  <a:schemeClr val="tx1"/>
                </a:solidFill>
                <a:latin typeface="Calibri" pitchFamily="34" charset="0"/>
                <a:ea typeface="+mn-ea"/>
                <a:cs typeface="Calibri" pitchFamily="34" charset="0"/>
              </a:defRPr>
            </a:lvl3pPr>
            <a:lvl4pPr algn="l" rtl="0" eaLnBrk="0" fontAlgn="base" hangingPunct="0">
              <a:spcAft>
                <a:spcPct val="0"/>
              </a:spcAft>
              <a:defRPr lang="en-US" sz="1800" smtClean="0">
                <a:solidFill>
                  <a:schemeClr val="tx1"/>
                </a:solidFill>
                <a:latin typeface="Calibri" pitchFamily="34" charset="0"/>
                <a:ea typeface="+mn-ea"/>
                <a:cs typeface="Calibri" pitchFamily="34" charset="0"/>
              </a:defRPr>
            </a:lvl4pPr>
            <a:lvl5pPr algn="l" rtl="0" eaLnBrk="0" fontAlgn="base" hangingPunct="0">
              <a:spcAft>
                <a:spcPct val="0"/>
              </a:spcAft>
              <a:defRPr lang="en-US" sz="1800">
                <a:solidFill>
                  <a:schemeClr val="tx1"/>
                </a:solidFill>
                <a:latin typeface="Calibri" pitchFamily="34" charset="0"/>
                <a:ea typeface="+mn-ea"/>
                <a:cs typeface="Calibri"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a:ln/>
        </p:spPr>
        <p:txBody>
          <a:bodyPr/>
          <a:lstStyle>
            <a:lvl1pPr>
              <a:defRPr/>
            </a:lvl1pPr>
          </a:lstStyle>
          <a:p>
            <a:fld id="{93A6A834-CC4A-4943-952A-D55BFAADAD59}"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cs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atin typeface="Calibri" pitchFamily="34" charset="0"/>
                <a:cs typeface="Calibri" pitchFamily="34" charset="0"/>
              </a:defRPr>
            </a:lvl1pPr>
            <a:lvl2pPr>
              <a:defRPr sz="1800">
                <a:latin typeface="Calibri" pitchFamily="34" charset="0"/>
                <a:cs typeface="Calibri" pitchFamily="34" charset="0"/>
              </a:defRPr>
            </a:lvl2pPr>
            <a:lvl3pPr>
              <a:defRPr sz="1800">
                <a:latin typeface="Calibri" pitchFamily="34" charset="0"/>
                <a:cs typeface="Calibri" pitchFamily="34" charset="0"/>
              </a:defRPr>
            </a:lvl3pPr>
            <a:lvl4pPr>
              <a:defRPr sz="1800">
                <a:latin typeface="Calibri" pitchFamily="34" charset="0"/>
                <a:cs typeface="Calibri" pitchFamily="34" charset="0"/>
              </a:defRPr>
            </a:lvl4pPr>
            <a:lvl5pPr>
              <a:defRPr sz="1800">
                <a:latin typeface="Calibri" pitchFamily="34" charset="0"/>
                <a:cs typeface="Calibri" pitchFamily="34" charset="0"/>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a:spLocks noGrp="1" noChangeArrowheads="1"/>
          </p:cNvSpPr>
          <p:nvPr>
            <p:ph type="sldNum" sz="quarter" idx="10"/>
          </p:nvPr>
        </p:nvSpPr>
        <p:spPr>
          <a:ln/>
        </p:spPr>
        <p:txBody>
          <a:bodyPr/>
          <a:lstStyle>
            <a:lvl1pPr>
              <a:defRPr/>
            </a:lvl1pPr>
          </a:lstStyle>
          <a:p>
            <a:fld id="{2B3D8EEF-7576-4AB0-8518-088FB58AB734}"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smtClean="0"/>
              <a:t>Click to edit Master title style</a:t>
            </a:r>
            <a:endParaRPr lang="en-US" dirty="0"/>
          </a:p>
        </p:txBody>
      </p:sp>
      <p:sp>
        <p:nvSpPr>
          <p:cNvPr id="3" name="Rectangle 6"/>
          <p:cNvSpPr>
            <a:spLocks noGrp="1" noChangeArrowheads="1"/>
          </p:cNvSpPr>
          <p:nvPr>
            <p:ph type="sldNum" sz="quarter" idx="10"/>
          </p:nvPr>
        </p:nvSpPr>
        <p:spPr>
          <a:ln/>
        </p:spPr>
        <p:txBody>
          <a:bodyPr/>
          <a:lstStyle>
            <a:lvl1pPr>
              <a:defRPr/>
            </a:lvl1pPr>
          </a:lstStyle>
          <a:p>
            <a:fld id="{803D9FE4-F784-4A94-8F3E-54A098F0E8CC}"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24600"/>
            <a:ext cx="88042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19" name="Rectangle 18"/>
          <p:cNvSpPr/>
          <p:nvPr/>
        </p:nvSpPr>
        <p:spPr>
          <a:xfrm>
            <a:off x="41275" y="6324600"/>
            <a:ext cx="8740775"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dirty="0">
              <a:solidFill>
                <a:srgbClr val="FFFFFF"/>
              </a:solidFill>
            </a:endParaRPr>
          </a:p>
        </p:txBody>
      </p:sp>
      <p:sp>
        <p:nvSpPr>
          <p:cNvPr id="22" name="Rectangle 21"/>
          <p:cNvSpPr/>
          <p:nvPr/>
        </p:nvSpPr>
        <p:spPr>
          <a:xfrm>
            <a:off x="0" y="6321425"/>
            <a:ext cx="8810625" cy="466344"/>
          </a:xfrm>
          <a:prstGeom prst="rect">
            <a:avLst/>
          </a:prstGeom>
          <a:solidFill>
            <a:schemeClr val="bg1"/>
          </a:solidFill>
          <a:ln w="9525">
            <a:solidFill>
              <a:srgbClr val="AAAA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8" descr="ti_logo_powerpoint_1_line.png"/>
          <p:cNvPicPr>
            <a:picLocks noChangeAspect="1"/>
          </p:cNvPicPr>
          <p:nvPr/>
        </p:nvPicPr>
        <p:blipFill>
          <a:blip r:embed="rId16" cstate="print"/>
          <a:srcRect/>
          <a:stretch>
            <a:fillRect/>
          </a:stretch>
        </p:blipFill>
        <p:spPr bwMode="auto">
          <a:xfrm>
            <a:off x="6675438" y="6440488"/>
            <a:ext cx="1874837" cy="231775"/>
          </a:xfrm>
          <a:prstGeom prst="rect">
            <a:avLst/>
          </a:prstGeom>
          <a:noFill/>
          <a:ln w="9525">
            <a:noFill/>
            <a:miter lim="800000"/>
            <a:headEnd/>
            <a:tailEnd/>
          </a:ln>
        </p:spPr>
      </p:pic>
      <p:sp>
        <p:nvSpPr>
          <p:cNvPr id="1029" name="Rectangle 2"/>
          <p:cNvSpPr>
            <a:spLocks noGrp="1" noChangeArrowheads="1"/>
          </p:cNvSpPr>
          <p:nvPr>
            <p:ph type="title"/>
          </p:nvPr>
        </p:nvSpPr>
        <p:spPr bwMode="auto">
          <a:xfrm>
            <a:off x="231775" y="142875"/>
            <a:ext cx="8458200" cy="8143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30" name="Rectangle 3"/>
          <p:cNvSpPr>
            <a:spLocks noGrp="1" noChangeArrowheads="1"/>
          </p:cNvSpPr>
          <p:nvPr>
            <p:ph type="body" idx="1"/>
          </p:nvPr>
        </p:nvSpPr>
        <p:spPr bwMode="auto">
          <a:xfrm>
            <a:off x="333375" y="1058863"/>
            <a:ext cx="8467725" cy="4935537"/>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6"/>
          <p:cNvSpPr>
            <a:spLocks noGrp="1" noChangeArrowheads="1"/>
          </p:cNvSpPr>
          <p:nvPr>
            <p:ph type="sldNum" sz="quarter" idx="4"/>
          </p:nvPr>
        </p:nvSpPr>
        <p:spPr bwMode="auto">
          <a:xfrm>
            <a:off x="6642100" y="6049963"/>
            <a:ext cx="2133600" cy="206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vl1pPr>
          </a:lstStyle>
          <a:p>
            <a:fld id="{3144B24B-BAB1-431A-82C6-36E096187F50}"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28" r:id="rId5"/>
    <p:sldLayoutId id="2147483741"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iming>
    <p:tnLst>
      <p:par>
        <p:cTn id="1" dur="indefinite" restart="never" nodeType="tmRoot"/>
      </p:par>
    </p:tnLst>
  </p:timing>
  <p:hf hdr="0" ftr="0" dt="0"/>
  <p:txStyles>
    <p:titleStyle>
      <a:lvl1pPr algn="ctr" rtl="0" eaLnBrk="0" fontAlgn="base" hangingPunct="0">
        <a:lnSpc>
          <a:spcPct val="85000"/>
        </a:lnSpc>
        <a:spcBef>
          <a:spcPct val="0"/>
        </a:spcBef>
        <a:spcAft>
          <a:spcPct val="0"/>
        </a:spcAft>
        <a:defRPr sz="4000" b="1">
          <a:solidFill>
            <a:schemeClr val="tx2"/>
          </a:solidFill>
          <a:latin typeface="Calibri" pitchFamily="34" charset="0"/>
          <a:ea typeface="+mj-ea"/>
          <a:cs typeface="Calibri" pitchFamily="34" charset="0"/>
        </a:defRPr>
      </a:lvl1pPr>
      <a:lvl2pPr algn="l" rtl="0" eaLnBrk="0" fontAlgn="base" hangingPunct="0">
        <a:lnSpc>
          <a:spcPct val="85000"/>
        </a:lnSpc>
        <a:spcBef>
          <a:spcPct val="0"/>
        </a:spcBef>
        <a:spcAft>
          <a:spcPct val="0"/>
        </a:spcAft>
        <a:defRPr sz="3200" b="1">
          <a:solidFill>
            <a:schemeClr val="tx2"/>
          </a:solidFill>
          <a:latin typeface="Arial" charset="0"/>
        </a:defRPr>
      </a:lvl2pPr>
      <a:lvl3pPr algn="l" rtl="0" eaLnBrk="0" fontAlgn="base" hangingPunct="0">
        <a:lnSpc>
          <a:spcPct val="85000"/>
        </a:lnSpc>
        <a:spcBef>
          <a:spcPct val="0"/>
        </a:spcBef>
        <a:spcAft>
          <a:spcPct val="0"/>
        </a:spcAft>
        <a:defRPr sz="3200" b="1">
          <a:solidFill>
            <a:schemeClr val="tx2"/>
          </a:solidFill>
          <a:latin typeface="Arial" charset="0"/>
        </a:defRPr>
      </a:lvl3pPr>
      <a:lvl4pPr algn="l" rtl="0" eaLnBrk="0" fontAlgn="base" hangingPunct="0">
        <a:lnSpc>
          <a:spcPct val="85000"/>
        </a:lnSpc>
        <a:spcBef>
          <a:spcPct val="0"/>
        </a:spcBef>
        <a:spcAft>
          <a:spcPct val="0"/>
        </a:spcAft>
        <a:defRPr sz="3200" b="1">
          <a:solidFill>
            <a:schemeClr val="tx2"/>
          </a:solidFill>
          <a:latin typeface="Arial" charset="0"/>
        </a:defRPr>
      </a:lvl4pPr>
      <a:lvl5pPr algn="l" rtl="0" eaLnBrk="0" fontAlgn="base" hangingPunct="0">
        <a:lnSpc>
          <a:spcPct val="85000"/>
        </a:lnSpc>
        <a:spcBef>
          <a:spcPct val="0"/>
        </a:spcBef>
        <a:spcAft>
          <a:spcPct val="0"/>
        </a:spcAft>
        <a:defRPr sz="3200" b="1">
          <a:solidFill>
            <a:schemeClr val="tx2"/>
          </a:solidFill>
          <a:latin typeface="Arial" charset="0"/>
        </a:defRPr>
      </a:lvl5pPr>
      <a:lvl6pPr marL="457200" algn="l" rtl="0" fontAlgn="base">
        <a:lnSpc>
          <a:spcPct val="85000"/>
        </a:lnSpc>
        <a:spcBef>
          <a:spcPct val="0"/>
        </a:spcBef>
        <a:spcAft>
          <a:spcPct val="0"/>
        </a:spcAft>
        <a:defRPr sz="3200" b="1">
          <a:solidFill>
            <a:srgbClr val="FF0000"/>
          </a:solidFill>
          <a:latin typeface="Arial" charset="0"/>
        </a:defRPr>
      </a:lvl6pPr>
      <a:lvl7pPr marL="914400" algn="l" rtl="0" fontAlgn="base">
        <a:lnSpc>
          <a:spcPct val="85000"/>
        </a:lnSpc>
        <a:spcBef>
          <a:spcPct val="0"/>
        </a:spcBef>
        <a:spcAft>
          <a:spcPct val="0"/>
        </a:spcAft>
        <a:defRPr sz="3200" b="1">
          <a:solidFill>
            <a:srgbClr val="FF0000"/>
          </a:solidFill>
          <a:latin typeface="Arial" charset="0"/>
        </a:defRPr>
      </a:lvl7pPr>
      <a:lvl8pPr marL="1371600" algn="l" rtl="0" fontAlgn="base">
        <a:lnSpc>
          <a:spcPct val="85000"/>
        </a:lnSpc>
        <a:spcBef>
          <a:spcPct val="0"/>
        </a:spcBef>
        <a:spcAft>
          <a:spcPct val="0"/>
        </a:spcAft>
        <a:defRPr sz="3200" b="1">
          <a:solidFill>
            <a:srgbClr val="FF0000"/>
          </a:solidFill>
          <a:latin typeface="Arial" charset="0"/>
        </a:defRPr>
      </a:lvl8pPr>
      <a:lvl9pPr marL="1828800" algn="l" rtl="0" fontAlgn="base">
        <a:lnSpc>
          <a:spcPct val="85000"/>
        </a:lnSpc>
        <a:spcBef>
          <a:spcPct val="0"/>
        </a:spcBef>
        <a:spcAft>
          <a:spcPct val="0"/>
        </a:spcAft>
        <a:defRPr sz="3200" b="1">
          <a:solidFill>
            <a:srgbClr val="FF0000"/>
          </a:solidFill>
          <a:latin typeface="Arial" charset="0"/>
        </a:defRPr>
      </a:lvl9pPr>
    </p:titleStyle>
    <p:bodyStyle>
      <a:lvl1pPr marL="227013" indent="-227013" algn="l" rtl="0" eaLnBrk="0" fontAlgn="base" hangingPunct="0">
        <a:spcBef>
          <a:spcPts val="800"/>
        </a:spcBef>
        <a:spcAft>
          <a:spcPct val="0"/>
        </a:spcAft>
        <a:buChar char="•"/>
        <a:defRPr sz="2000">
          <a:solidFill>
            <a:schemeClr val="tx1"/>
          </a:solidFill>
          <a:latin typeface="+mn-lt"/>
          <a:ea typeface="+mn-ea"/>
          <a:cs typeface="+mn-cs"/>
        </a:defRPr>
      </a:lvl1pPr>
      <a:lvl2pPr marL="574675" indent="-233363" algn="l" rtl="0" eaLnBrk="0" fontAlgn="base" hangingPunct="0">
        <a:spcBef>
          <a:spcPct val="20000"/>
        </a:spcBef>
        <a:spcAft>
          <a:spcPct val="0"/>
        </a:spcAft>
        <a:buChar char="–"/>
        <a:defRPr>
          <a:solidFill>
            <a:schemeClr val="tx1"/>
          </a:solidFill>
          <a:latin typeface="+mn-lt"/>
        </a:defRPr>
      </a:lvl2pPr>
      <a:lvl3pPr marL="854075" indent="-165100" algn="l" rtl="0" eaLnBrk="0" fontAlgn="base" hangingPunct="0">
        <a:spcBef>
          <a:spcPct val="15000"/>
        </a:spcBef>
        <a:spcAft>
          <a:spcPct val="0"/>
        </a:spcAft>
        <a:buChar char="•"/>
        <a:defRPr>
          <a:solidFill>
            <a:schemeClr val="tx1"/>
          </a:solidFill>
          <a:latin typeface="+mn-lt"/>
        </a:defRPr>
      </a:lvl3pPr>
      <a:lvl4pPr marL="1201738" indent="-233363" algn="l" rtl="0" eaLnBrk="0" fontAlgn="base" hangingPunct="0">
        <a:spcBef>
          <a:spcPct val="5000"/>
        </a:spcBef>
        <a:spcAft>
          <a:spcPct val="0"/>
        </a:spcAft>
        <a:buChar char="–"/>
        <a:defRPr>
          <a:solidFill>
            <a:schemeClr val="tx1"/>
          </a:solidFill>
          <a:latin typeface="+mn-lt"/>
        </a:defRPr>
      </a:lvl4pPr>
      <a:lvl5pPr marL="1489075" indent="-173038" algn="l" rtl="0" eaLnBrk="0" fontAlgn="base" hangingPunct="0">
        <a:spcBef>
          <a:spcPct val="0"/>
        </a:spcBef>
        <a:spcAft>
          <a:spcPct val="0"/>
        </a:spcAft>
        <a:buChar char="»"/>
        <a:defRPr>
          <a:solidFill>
            <a:schemeClr val="tx1"/>
          </a:solidFill>
          <a:latin typeface="+mn-lt"/>
        </a:defRPr>
      </a:lvl5pPr>
      <a:lvl6pPr marL="1946275" indent="-173038" algn="l" rtl="0" fontAlgn="base">
        <a:spcBef>
          <a:spcPct val="0"/>
        </a:spcBef>
        <a:spcAft>
          <a:spcPct val="0"/>
        </a:spcAft>
        <a:buChar char="»"/>
        <a:defRPr sz="1600">
          <a:solidFill>
            <a:schemeClr val="tx1"/>
          </a:solidFill>
          <a:latin typeface="+mn-lt"/>
        </a:defRPr>
      </a:lvl6pPr>
      <a:lvl7pPr marL="2403475" indent="-173038" algn="l" rtl="0" fontAlgn="base">
        <a:spcBef>
          <a:spcPct val="0"/>
        </a:spcBef>
        <a:spcAft>
          <a:spcPct val="0"/>
        </a:spcAft>
        <a:buChar char="»"/>
        <a:defRPr sz="1600">
          <a:solidFill>
            <a:schemeClr val="tx1"/>
          </a:solidFill>
          <a:latin typeface="+mn-lt"/>
        </a:defRPr>
      </a:lvl7pPr>
      <a:lvl8pPr marL="2860675" indent="-173038" algn="l" rtl="0" fontAlgn="base">
        <a:spcBef>
          <a:spcPct val="0"/>
        </a:spcBef>
        <a:spcAft>
          <a:spcPct val="0"/>
        </a:spcAft>
        <a:buChar char="»"/>
        <a:defRPr sz="1600">
          <a:solidFill>
            <a:schemeClr val="tx1"/>
          </a:solidFill>
          <a:latin typeface="+mn-lt"/>
        </a:defRPr>
      </a:lvl8pPr>
      <a:lvl9pPr marL="3317875" indent="-173038" algn="l" rtl="0" fontAlgn="base">
        <a:spcBef>
          <a:spcPct val="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9.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9.xml"/><Relationship Id="rId1" Type="http://schemas.openxmlformats.org/officeDocument/2006/relationships/vmlDrawing" Target="../drawings/vmlDrawing3.v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9.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en-US" dirty="0" smtClean="0"/>
              <a:t>KeyStone</a:t>
            </a:r>
            <a:br>
              <a:rPr lang="en-US" dirty="0" smtClean="0"/>
            </a:br>
            <a:r>
              <a:rPr lang="en-US" smtClean="0"/>
              <a:t>MPM </a:t>
            </a:r>
            <a:r>
              <a:rPr lang="en-US" smtClean="0"/>
              <a:t>Basics</a:t>
            </a:r>
            <a:endParaRPr lang="en-US" dirty="0" smtClean="0"/>
          </a:p>
        </p:txBody>
      </p:sp>
      <p:sp>
        <p:nvSpPr>
          <p:cNvPr id="9219" name="Rectangle 3"/>
          <p:cNvSpPr>
            <a:spLocks noGrp="1" noChangeArrowheads="1"/>
          </p:cNvSpPr>
          <p:nvPr>
            <p:ph type="subTitle" idx="1"/>
          </p:nvPr>
        </p:nvSpPr>
        <p:spPr/>
        <p:txBody>
          <a:bodyPr/>
          <a:lstStyle/>
          <a:p>
            <a:r>
              <a:rPr lang="en-US" dirty="0" smtClean="0"/>
              <a:t>KeyStone Training</a:t>
            </a:r>
          </a:p>
          <a:p>
            <a:r>
              <a:rPr lang="en-US" dirty="0" smtClean="0"/>
              <a:t>Multicore Applications</a:t>
            </a:r>
          </a:p>
          <a:p>
            <a:r>
              <a:rPr lang="en-US" dirty="0" smtClean="0"/>
              <a:t>Literature Number: SPRPxxx </a:t>
            </a:r>
            <a:endParaRPr lang="en-US" dirty="0"/>
          </a:p>
        </p:txBody>
      </p:sp>
      <p:sp>
        <p:nvSpPr>
          <p:cNvPr id="9220" name="Slide Number Placeholder 3"/>
          <p:cNvSpPr>
            <a:spLocks noGrp="1"/>
          </p:cNvSpPr>
          <p:nvPr>
            <p:ph type="sldNum" sz="quarter" idx="10"/>
          </p:nvPr>
        </p:nvSpPr>
        <p:spPr>
          <a:noFill/>
        </p:spPr>
        <p:txBody>
          <a:bodyPr/>
          <a:lstStyle/>
          <a:p>
            <a:fld id="{824F433E-C10F-4552-9AE4-5D3BF20D1F80}" type="slidenum">
              <a:rPr lang="en-US"/>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The Device Tree</a:t>
            </a:r>
            <a:endParaRPr lang="en-US" sz="3600" dirty="0"/>
          </a:p>
        </p:txBody>
      </p:sp>
      <p:sp>
        <p:nvSpPr>
          <p:cNvPr id="3" name="Subtitle 2"/>
          <p:cNvSpPr>
            <a:spLocks noGrp="1"/>
          </p:cNvSpPr>
          <p:nvPr>
            <p:ph type="subTitle" idx="1"/>
          </p:nvPr>
        </p:nvSpPr>
        <p:spPr>
          <a:xfrm>
            <a:off x="381000" y="1039091"/>
            <a:ext cx="8412956" cy="5206964"/>
          </a:xfrm>
        </p:spPr>
        <p:txBody>
          <a:bodyPr>
            <a:normAutofit/>
          </a:bodyPr>
          <a:lstStyle/>
          <a:p>
            <a:pPr marL="514350" indent="-514350">
              <a:buFont typeface="Arial" pitchFamily="34" charset="0"/>
              <a:buChar char="•"/>
            </a:pPr>
            <a:r>
              <a:rPr lang="en-US" sz="2800" b="0" dirty="0" smtClean="0"/>
              <a:t>In the device tree we define what memories will be used by the Linux and what by the DSP</a:t>
            </a:r>
          </a:p>
          <a:p>
            <a:pPr marL="514350" indent="-514350">
              <a:buFont typeface="Arial" pitchFamily="34" charset="0"/>
              <a:buChar char="•"/>
            </a:pPr>
            <a:r>
              <a:rPr lang="en-US" sz="2800" b="0" dirty="0" smtClean="0"/>
              <a:t>The device tree is defined in an ASCII file with extension dts. A compiler converts it to binary</a:t>
            </a:r>
          </a:p>
          <a:p>
            <a:pPr marL="514350" indent="-514350">
              <a:buFont typeface="Arial" pitchFamily="34" charset="0"/>
              <a:buChar char="•"/>
            </a:pPr>
            <a:r>
              <a:rPr lang="en-US" sz="2800" b="0" dirty="0" smtClean="0"/>
              <a:t>During boot time (U-BOOT) builds a device tree table and updates it based on U-BOOT environment</a:t>
            </a:r>
          </a:p>
          <a:p>
            <a:pPr marL="514350" indent="-514350">
              <a:buFont typeface="Arial" pitchFamily="34" charset="0"/>
              <a:buChar char="•"/>
            </a:pPr>
            <a:r>
              <a:rPr lang="en-US" sz="2800" b="0" dirty="0" smtClean="0"/>
              <a:t>Device Tree for the EVM is tci6638-evm.dts. It defines several memories.  It defines the total logical memory and what part of it will be used by the kernel, and it defines what memories will be available for the DSP</a:t>
            </a:r>
          </a:p>
          <a:p>
            <a:pPr marL="514350" indent="-514350">
              <a:buFont typeface="Arial" pitchFamily="34" charset="0"/>
              <a:buChar char="•"/>
            </a:pP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DSP definition in Device Tree</a:t>
            </a:r>
            <a:endParaRPr lang="en-US" sz="3600" dirty="0"/>
          </a:p>
        </p:txBody>
      </p:sp>
      <p:sp>
        <p:nvSpPr>
          <p:cNvPr id="3" name="Subtitle 2"/>
          <p:cNvSpPr>
            <a:spLocks noGrp="1"/>
          </p:cNvSpPr>
          <p:nvPr>
            <p:ph type="subTitle" idx="1"/>
          </p:nvPr>
        </p:nvSpPr>
        <p:spPr>
          <a:xfrm>
            <a:off x="381000" y="1039091"/>
            <a:ext cx="8412956" cy="5206964"/>
          </a:xfrm>
        </p:spPr>
        <p:txBody>
          <a:bodyPr>
            <a:normAutofit/>
          </a:bodyPr>
          <a:lstStyle/>
          <a:p>
            <a:pPr marL="514350" indent="-514350">
              <a:buFont typeface="Arial" pitchFamily="34" charset="0"/>
              <a:buChar char="•"/>
            </a:pPr>
            <a:r>
              <a:rPr lang="en-US" sz="2800" b="0" dirty="0" smtClean="0"/>
              <a:t>For each C66 CorePac, 7 memory allocations:</a:t>
            </a:r>
          </a:p>
          <a:p>
            <a:pPr marL="1089025" lvl="1" indent="-514350">
              <a:buFont typeface="Arial" pitchFamily="34" charset="0"/>
              <a:buChar char="•"/>
            </a:pPr>
            <a:r>
              <a:rPr lang="en-US" sz="2600" dirty="0" smtClean="0">
                <a:latin typeface="Calibri" pitchFamily="34" charset="0"/>
                <a:cs typeface="Calibri" pitchFamily="34" charset="0"/>
              </a:rPr>
              <a:t>Address of Core control registers</a:t>
            </a:r>
            <a:r>
              <a:rPr lang="en-US" sz="2600" b="0" dirty="0" smtClean="0">
                <a:solidFill>
                  <a:schemeClr val="tx1"/>
                </a:solidFill>
                <a:latin typeface="Calibri" pitchFamily="34" charset="0"/>
                <a:cs typeface="Calibri" pitchFamily="34" charset="0"/>
              </a:rPr>
              <a:t> (boot address, power)</a:t>
            </a:r>
          </a:p>
          <a:p>
            <a:pPr marL="1089025" lvl="1" indent="-514350">
              <a:buFont typeface="Arial" pitchFamily="34" charset="0"/>
              <a:buChar char="•"/>
            </a:pPr>
            <a:r>
              <a:rPr lang="en-US" sz="2600" dirty="0" smtClean="0">
                <a:latin typeface="Calibri" pitchFamily="34" charset="0"/>
                <a:cs typeface="Calibri" pitchFamily="34" charset="0"/>
              </a:rPr>
              <a:t>L1 P global memory address</a:t>
            </a:r>
          </a:p>
          <a:p>
            <a:pPr marL="1089025" lvl="1" indent="-514350">
              <a:buFont typeface="Arial" pitchFamily="34" charset="0"/>
              <a:buChar char="•"/>
            </a:pPr>
            <a:r>
              <a:rPr lang="en-US" sz="2600" b="0" dirty="0" smtClean="0">
                <a:solidFill>
                  <a:schemeClr val="tx1"/>
                </a:solidFill>
                <a:latin typeface="Calibri" pitchFamily="34" charset="0"/>
                <a:cs typeface="Calibri" pitchFamily="34" charset="0"/>
              </a:rPr>
              <a:t>L1 D global memory address</a:t>
            </a:r>
          </a:p>
          <a:p>
            <a:pPr marL="1089025" lvl="1" indent="-514350">
              <a:buFont typeface="Arial" pitchFamily="34" charset="0"/>
              <a:buChar char="•"/>
            </a:pPr>
            <a:r>
              <a:rPr lang="en-US" sz="2600" dirty="0" smtClean="0">
                <a:latin typeface="Calibri" pitchFamily="34" charset="0"/>
                <a:cs typeface="Calibri" pitchFamily="34" charset="0"/>
              </a:rPr>
              <a:t>L2  global memory address</a:t>
            </a:r>
          </a:p>
          <a:p>
            <a:pPr marL="514350" indent="-514350">
              <a:buFont typeface="Arial" pitchFamily="34" charset="0"/>
              <a:buChar char="•"/>
            </a:pPr>
            <a:r>
              <a:rPr lang="en-US" sz="2800" b="0" dirty="0" smtClean="0">
                <a:solidFill>
                  <a:schemeClr val="tx1"/>
                </a:solidFill>
                <a:latin typeface="Calibri" pitchFamily="34" charset="0"/>
                <a:cs typeface="Calibri" pitchFamily="34" charset="0"/>
              </a:rPr>
              <a:t>In addition, the MSM memory address and DDR addresses that are dedicated to DSP usage are defined. </a:t>
            </a:r>
          </a:p>
          <a:p>
            <a:pPr marL="514350" indent="-514350">
              <a:buFont typeface="Arial" pitchFamily="34" charset="0"/>
              <a:buChar char="•"/>
            </a:pPr>
            <a:r>
              <a:rPr lang="en-US" sz="2800" b="0" dirty="0" smtClean="0"/>
              <a:t>DSP code that uses DDR must use ONLY the DDR addresses that are assigned to it</a:t>
            </a:r>
            <a:endParaRPr lang="en-US" sz="2800" b="0" dirty="0" smtClean="0">
              <a:solidFill>
                <a:schemeClr val="tx1"/>
              </a:solidFill>
              <a:latin typeface="Calibri" pitchFamily="34" charset="0"/>
              <a:cs typeface="Calibri" pitchFamily="34" charset="0"/>
            </a:endParaRPr>
          </a:p>
          <a:p>
            <a:pPr marL="1089025" lvl="1" indent="-514350">
              <a:buFont typeface="Arial" pitchFamily="34" charset="0"/>
              <a:buChar char="•"/>
            </a:pPr>
            <a:endParaRPr lang="en-US" sz="2600" dirty="0" smtClean="0">
              <a:latin typeface="Calibri" pitchFamily="34" charset="0"/>
              <a:cs typeface="Calibri" pitchFamily="34" charset="0"/>
            </a:endParaRPr>
          </a:p>
          <a:p>
            <a:pPr marL="1089025" lvl="1" indent="-514350">
              <a:buFont typeface="Arial" pitchFamily="34" charset="0"/>
              <a:buChar char="•"/>
            </a:pPr>
            <a:endParaRPr lang="en-US" sz="26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dirty="0" smtClean="0"/>
              <a:t>Memory definitions from TCI6638-evm</a:t>
            </a:r>
            <a:br>
              <a:rPr lang="en-US" dirty="0" smtClean="0"/>
            </a:br>
            <a:r>
              <a:rPr lang="en-US" dirty="0" smtClean="0"/>
              <a:t>Device tree</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12</a:t>
            </a:fld>
            <a:endParaRPr lang="en-US" dirty="0"/>
          </a:p>
        </p:txBody>
      </p:sp>
      <p:sp>
        <p:nvSpPr>
          <p:cNvPr id="6" name="Rectangle 5"/>
          <p:cNvSpPr/>
          <p:nvPr/>
        </p:nvSpPr>
        <p:spPr>
          <a:xfrm>
            <a:off x="418673" y="2767048"/>
            <a:ext cx="7990609" cy="2246769"/>
          </a:xfrm>
          <a:prstGeom prst="rect">
            <a:avLst/>
          </a:prstGeom>
        </p:spPr>
        <p:txBody>
          <a:bodyPr wrap="square">
            <a:spAutoFit/>
          </a:bodyPr>
          <a:lstStyle/>
          <a:p>
            <a:r>
              <a:rPr lang="en-US" sz="2000" dirty="0" smtClean="0"/>
              <a:t>dspmem: dspmem</a:t>
            </a:r>
          </a:p>
          <a:p>
            <a:r>
              <a:rPr lang="en-US" sz="2000" dirty="0" smtClean="0"/>
              <a:t> {			</a:t>
            </a:r>
          </a:p>
          <a:p>
            <a:r>
              <a:rPr lang="en-US" sz="2000" dirty="0" smtClean="0"/>
              <a:t>compatible = "linux,rproc-user";			</a:t>
            </a:r>
          </a:p>
          <a:p>
            <a:r>
              <a:rPr lang="en-US" sz="2000" dirty="0" smtClean="0"/>
              <a:t>mem  = &lt;0x0c000000 0x000600000					0xa0000000 0x20000000&gt;;			</a:t>
            </a:r>
          </a:p>
          <a:p>
            <a:r>
              <a:rPr lang="en-US" sz="2000" dirty="0" smtClean="0"/>
              <a:t>label = "dspmem";		</a:t>
            </a:r>
          </a:p>
          <a:p>
            <a:r>
              <a:rPr lang="en-US" sz="2000" dirty="0" smtClean="0"/>
              <a:t>};</a:t>
            </a:r>
            <a:endParaRPr lang="en-US" sz="2000" dirty="0"/>
          </a:p>
        </p:txBody>
      </p:sp>
      <p:sp>
        <p:nvSpPr>
          <p:cNvPr id="7" name="Rectangle 6"/>
          <p:cNvSpPr/>
          <p:nvPr/>
        </p:nvSpPr>
        <p:spPr>
          <a:xfrm>
            <a:off x="513469" y="1379863"/>
            <a:ext cx="7828671" cy="1323439"/>
          </a:xfrm>
          <a:prstGeom prst="rect">
            <a:avLst/>
          </a:prstGeom>
        </p:spPr>
        <p:txBody>
          <a:bodyPr wrap="square">
            <a:spAutoFit/>
          </a:bodyPr>
          <a:lstStyle/>
          <a:p>
            <a:r>
              <a:rPr lang="en-US" dirty="0" smtClean="0"/>
              <a:t> </a:t>
            </a:r>
            <a:r>
              <a:rPr lang="en-US" sz="2000" dirty="0" smtClean="0"/>
              <a:t>memory </a:t>
            </a:r>
          </a:p>
          <a:p>
            <a:r>
              <a:rPr lang="en-US" sz="2000" dirty="0" smtClean="0"/>
              <a:t>{</a:t>
            </a:r>
          </a:p>
          <a:p>
            <a:r>
              <a:rPr lang="en-US" sz="2000" dirty="0" smtClean="0"/>
              <a:t>      reg = &lt;0x00000000 0x80000000 0x00000000 0x20000000&gt;;        </a:t>
            </a:r>
          </a:p>
          <a:p>
            <a:r>
              <a:rPr lang="en-US" sz="2000" dirty="0" smtClean="0"/>
              <a:t>};</a:t>
            </a:r>
            <a:endParaRPr lang="en-US" sz="2000" dirty="0"/>
          </a:p>
        </p:txBody>
      </p:sp>
      <p:sp>
        <p:nvSpPr>
          <p:cNvPr id="8" name="TextBox 7"/>
          <p:cNvSpPr txBox="1"/>
          <p:nvPr/>
        </p:nvSpPr>
        <p:spPr>
          <a:xfrm>
            <a:off x="661181" y="5008099"/>
            <a:ext cx="7230794" cy="1200329"/>
          </a:xfrm>
          <a:prstGeom prst="rect">
            <a:avLst/>
          </a:prstGeom>
          <a:noFill/>
        </p:spPr>
        <p:txBody>
          <a:bodyPr wrap="square" rtlCol="0">
            <a:spAutoFit/>
          </a:bodyPr>
          <a:lstStyle/>
          <a:p>
            <a:r>
              <a:rPr lang="en-US" dirty="0" smtClean="0"/>
              <a:t>Note – We will see later how the start address of the DSP DDR is determined by the U-BOOT parameters. </a:t>
            </a:r>
          </a:p>
          <a:p>
            <a:r>
              <a:rPr lang="en-US" dirty="0" smtClean="0"/>
              <a:t>When build DSP code, one must be aware what is the start DDR address for DSP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31775" y="142875"/>
            <a:ext cx="8458200" cy="1460842"/>
          </a:xfrm>
        </p:spPr>
        <p:txBody>
          <a:bodyPr/>
          <a:lstStyle/>
          <a:p>
            <a:r>
              <a:rPr lang="en-US" dirty="0" smtClean="0"/>
              <a:t>Memory definitions from TCI6638-evm</a:t>
            </a:r>
            <a:br>
              <a:rPr lang="en-US" dirty="0" smtClean="0"/>
            </a:br>
            <a:r>
              <a:rPr lang="en-US" dirty="0" smtClean="0"/>
              <a:t>Device tree</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13</a:t>
            </a:fld>
            <a:endParaRPr lang="en-US" dirty="0"/>
          </a:p>
        </p:txBody>
      </p:sp>
      <p:sp>
        <p:nvSpPr>
          <p:cNvPr id="8" name="Rectangle 7"/>
          <p:cNvSpPr/>
          <p:nvPr/>
        </p:nvSpPr>
        <p:spPr>
          <a:xfrm>
            <a:off x="548639" y="1166843"/>
            <a:ext cx="7920111" cy="4524315"/>
          </a:xfrm>
          <a:prstGeom prst="rect">
            <a:avLst/>
          </a:prstGeom>
        </p:spPr>
        <p:txBody>
          <a:bodyPr wrap="square">
            <a:spAutoFit/>
          </a:bodyPr>
          <a:lstStyle/>
          <a:p>
            <a:r>
              <a:rPr lang="en-US" sz="2400" dirty="0" smtClean="0"/>
              <a:t>dsp7: dsp7 </a:t>
            </a:r>
          </a:p>
          <a:p>
            <a:r>
              <a:rPr lang="en-US" sz="2400" dirty="0" smtClean="0"/>
              <a:t>{</a:t>
            </a:r>
          </a:p>
          <a:p>
            <a:r>
              <a:rPr lang="en-US" sz="2400" dirty="0" smtClean="0"/>
              <a:t>                        compatible = "linux,rproc-user";</a:t>
            </a:r>
          </a:p>
          <a:p>
            <a:r>
              <a:rPr lang="en-US" sz="2400" dirty="0" smtClean="0"/>
              <a:t>                        reg = &lt;0x0262005C 4</a:t>
            </a:r>
          </a:p>
          <a:p>
            <a:r>
              <a:rPr lang="en-US" sz="2400" dirty="0" smtClean="0"/>
              <a:t>                               0x02350858 4</a:t>
            </a:r>
          </a:p>
          <a:p>
            <a:r>
              <a:rPr lang="en-US" sz="2400" dirty="0" smtClean="0"/>
              <a:t>                               0x02350a58 4</a:t>
            </a:r>
          </a:p>
          <a:p>
            <a:r>
              <a:rPr lang="en-US" sz="2400" dirty="0" smtClean="0"/>
              <a:t>                               0x0262025C 4</a:t>
            </a:r>
          </a:p>
          <a:p>
            <a:r>
              <a:rPr lang="en-US" sz="2400" dirty="0" smtClean="0"/>
              <a:t>                               0x17e00000 0x00008000</a:t>
            </a:r>
          </a:p>
          <a:p>
            <a:r>
              <a:rPr lang="en-US" sz="2400" dirty="0" smtClean="0"/>
              <a:t>                               0x17f00000 0x00008000</a:t>
            </a:r>
          </a:p>
          <a:p>
            <a:r>
              <a:rPr lang="en-US" sz="2400" dirty="0" smtClean="0"/>
              <a:t>                               0x17800000 0x00100000&gt;;</a:t>
            </a:r>
          </a:p>
          <a:p>
            <a:r>
              <a:rPr lang="en-US" sz="2400" dirty="0" smtClean="0"/>
              <a:t>                        reg-names = "boot-address", "psc-mdstat", "psc-mdctl", "ipcgr", "l1pram", "l1dram", "l2ram";</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700" dirty="0" smtClean="0"/>
              <a:t>Two segment of memory are defined for the MMU to use. </a:t>
            </a:r>
          </a:p>
          <a:p>
            <a:r>
              <a:rPr lang="en-US" sz="2700" dirty="0" smtClean="0"/>
              <a:t>The first starts at physical address 0x08 0000 0000 and size of 2G </a:t>
            </a:r>
          </a:p>
          <a:p>
            <a:r>
              <a:rPr lang="en-US" sz="2700" dirty="0" smtClean="0"/>
              <a:t>The second segment starts at 0x08 8000 0000 and size 6G </a:t>
            </a:r>
          </a:p>
          <a:p>
            <a:r>
              <a:rPr lang="en-US" sz="2700" dirty="0" smtClean="0"/>
              <a:t>Part of the first  segment of memory is reserved for the DSP memory. This is used to load programs and data from the ARM user’s domain to the DSP memory</a:t>
            </a:r>
          </a:p>
          <a:p>
            <a:r>
              <a:rPr lang="en-US" sz="2700" dirty="0" smtClean="0"/>
              <a:t>The size of the DSP reserve memory is defined in U-BOOT. It is called mem_resereve. A default size is 512M – 0x2000 0000</a:t>
            </a:r>
          </a:p>
          <a:p>
            <a:endParaRPr lang="en-US" sz="2700" dirty="0" smtClean="0"/>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U-BOOT and mem_reserve</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To change the size of the reserve memory, the value mem_reserve should be changed in the U-BOOT using setenv mem_reserve Value</a:t>
            </a:r>
          </a:p>
          <a:p>
            <a:r>
              <a:rPr lang="en-US" sz="2800" dirty="0" smtClean="0"/>
              <a:t>Note that the U-BOOT code uses the function ustrtoul to convert the ASCII value into a numeric value. It understands notations such as 512M</a:t>
            </a:r>
          </a:p>
          <a:p>
            <a:r>
              <a:rPr lang="en-US" sz="2800" dirty="0" smtClean="0"/>
              <a:t>Is changing the mem_reserve value in U-BOOT enough to change the memory segment that is dedicated to the DSPs for MPM?</a:t>
            </a:r>
          </a:p>
          <a:p>
            <a:pPr lvl="1"/>
            <a:r>
              <a:rPr lang="en-US" sz="2600" dirty="0" smtClean="0"/>
              <a:t>The file mpm_config.json tells mpm what memories are available. It must agree with the device tree and the U-BOOT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code from board.c</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16</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641763" y="963376"/>
            <a:ext cx="5850082" cy="554687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a:t>
            </a:r>
            <a:endParaRPr lang="en-US" sz="3600" dirty="0"/>
          </a:p>
        </p:txBody>
      </p:sp>
      <p:sp>
        <p:nvSpPr>
          <p:cNvPr id="3" name="Subtitle 2"/>
          <p:cNvSpPr>
            <a:spLocks noGrp="1"/>
          </p:cNvSpPr>
          <p:nvPr>
            <p:ph type="subTitle" idx="1"/>
          </p:nvPr>
        </p:nvSpPr>
        <p:spPr>
          <a:xfrm>
            <a:off x="362893" y="1392177"/>
            <a:ext cx="8412956" cy="2493818"/>
          </a:xfrm>
        </p:spPr>
        <p:txBody>
          <a:bodyPr>
            <a:normAutofit/>
          </a:bodyPr>
          <a:lstStyle/>
          <a:p>
            <a:pPr marL="514350" indent="-514350">
              <a:buFont typeface="Arial" pitchFamily="34" charset="0"/>
              <a:buChar char="•"/>
            </a:pPr>
            <a:r>
              <a:rPr lang="en-US" sz="2400" b="0" dirty="0" smtClean="0"/>
              <a:t>The file mpm_config.json is a Java Script Object Notation file that describes the DSP access memory segments to the ARM</a:t>
            </a:r>
          </a:p>
          <a:p>
            <a:pPr marL="514350" indent="-514350">
              <a:buFont typeface="Arial" pitchFamily="34" charset="0"/>
              <a:buChar char="•"/>
            </a:pPr>
            <a:r>
              <a:rPr lang="en-US" sz="2400" b="0" dirty="0" smtClean="0">
                <a:solidFill>
                  <a:schemeClr val="tx1"/>
                </a:solidFill>
                <a:latin typeface="Calibri" pitchFamily="34" charset="0"/>
                <a:cs typeface="Calibri" pitchFamily="34" charset="0"/>
              </a:rPr>
              <a:t>10 memory segments are defined, 8 segments are for each DSP core l2 local memory, one for MSM memory, and one for part of DDR that is used by the MPM as shared memory</a:t>
            </a:r>
          </a:p>
          <a:p>
            <a:pPr marL="514350" indent="-514350">
              <a:buFont typeface="Arial" pitchFamily="34" charset="0"/>
              <a:buChar char="•"/>
            </a:pPr>
            <a:r>
              <a:rPr lang="en-US" sz="2400" b="0" dirty="0" smtClean="0"/>
              <a:t> mpm_config.json definition of core 0 L2 memory:</a:t>
            </a:r>
            <a:endParaRPr lang="en-US" sz="2400" b="0" dirty="0" smtClean="0">
              <a:solidFill>
                <a:schemeClr val="tx1"/>
              </a:solidFill>
              <a:latin typeface="Calibri" pitchFamily="34" charset="0"/>
              <a:cs typeface="Calibri" pitchFamily="34" charset="0"/>
            </a:endParaRPr>
          </a:p>
          <a:p>
            <a:pPr marL="514350" indent="-514350">
              <a:buFont typeface="Arial" pitchFamily="34" charset="0"/>
              <a:buChar char="•"/>
            </a:pP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17</a:t>
            </a:fld>
            <a:endParaRPr lang="en-US" dirty="0"/>
          </a:p>
        </p:txBody>
      </p:sp>
      <p:sp>
        <p:nvSpPr>
          <p:cNvPr id="5" name="Rectangle 4"/>
          <p:cNvSpPr/>
          <p:nvPr/>
        </p:nvSpPr>
        <p:spPr>
          <a:xfrm>
            <a:off x="405246" y="4221631"/>
            <a:ext cx="7855526" cy="1815882"/>
          </a:xfrm>
          <a:prstGeom prst="rect">
            <a:avLst/>
          </a:prstGeom>
        </p:spPr>
        <p:txBody>
          <a:bodyPr wrap="square">
            <a:spAutoFit/>
          </a:bodyPr>
          <a:lstStyle/>
          <a:p>
            <a:r>
              <a:rPr lang="en-US" sz="1600" dirty="0" smtClean="0"/>
              <a:t>{			</a:t>
            </a:r>
          </a:p>
          <a:p>
            <a:r>
              <a:rPr lang="en-US" sz="1600" dirty="0" smtClean="0"/>
              <a:t>"name": "local-core0-l2",</a:t>
            </a:r>
          </a:p>
          <a:p>
            <a:r>
              <a:rPr lang="en-US" sz="1600" dirty="0" smtClean="0"/>
              <a:t> "localaddr": "0x00800000",			</a:t>
            </a:r>
          </a:p>
          <a:p>
            <a:r>
              <a:rPr lang="en-US" sz="1600" dirty="0" smtClean="0"/>
              <a:t>"globaladdr": "0x10800000",			</a:t>
            </a:r>
          </a:p>
          <a:p>
            <a:r>
              <a:rPr lang="en-US" sz="1600" dirty="0" smtClean="0"/>
              <a:t>"length": "0x100000",			</a:t>
            </a:r>
          </a:p>
          <a:p>
            <a:r>
              <a:rPr lang="en-US" sz="1600" dirty="0" smtClean="0"/>
              <a:t>"devicename": "/dev/dsp0"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MPM Configuration (2)</a:t>
            </a:r>
            <a:endParaRPr lang="en-US" sz="3600" dirty="0"/>
          </a:p>
        </p:txBody>
      </p:sp>
      <p:sp>
        <p:nvSpPr>
          <p:cNvPr id="3" name="Subtitle 2"/>
          <p:cNvSpPr>
            <a:spLocks noGrp="1"/>
          </p:cNvSpPr>
          <p:nvPr>
            <p:ph type="subTitle" idx="1"/>
          </p:nvPr>
        </p:nvSpPr>
        <p:spPr>
          <a:xfrm>
            <a:off x="232852" y="1340221"/>
            <a:ext cx="8412956" cy="1548245"/>
          </a:xfrm>
        </p:spPr>
        <p:txBody>
          <a:bodyPr>
            <a:normAutofit/>
          </a:bodyPr>
          <a:lstStyle/>
          <a:p>
            <a:pPr marL="514350" indent="-514350">
              <a:buFont typeface="Arial" pitchFamily="34" charset="0"/>
              <a:buChar char="•"/>
            </a:pPr>
            <a:r>
              <a:rPr lang="en-US" sz="2400" b="0" dirty="0" smtClean="0"/>
              <a:t>The two shared memory definitions show that the DSP dedicated memory in DDR starts at 0xa0000000 and has a size of 512M (-1K) bytes. </a:t>
            </a:r>
            <a:endParaRPr lang="en-US" sz="28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18</a:t>
            </a:fld>
            <a:endParaRPr lang="en-US" dirty="0"/>
          </a:p>
        </p:txBody>
      </p:sp>
      <p:sp>
        <p:nvSpPr>
          <p:cNvPr id="5" name="Rectangle 4"/>
          <p:cNvSpPr/>
          <p:nvPr/>
        </p:nvSpPr>
        <p:spPr>
          <a:xfrm>
            <a:off x="311729" y="3057849"/>
            <a:ext cx="7855526" cy="3046988"/>
          </a:xfrm>
          <a:prstGeom prst="rect">
            <a:avLst/>
          </a:prstGeom>
        </p:spPr>
        <p:txBody>
          <a:bodyPr wrap="square">
            <a:spAutoFit/>
          </a:bodyPr>
          <a:lstStyle/>
          <a:p>
            <a:r>
              <a:rPr lang="en-US" sz="1600" dirty="0" smtClean="0"/>
              <a:t>{</a:t>
            </a:r>
          </a:p>
          <a:p>
            <a:r>
              <a:rPr lang="en-US" sz="1600" dirty="0" smtClean="0"/>
              <a:t>"name": "local-msmc",</a:t>
            </a:r>
          </a:p>
          <a:p>
            <a:r>
              <a:rPr lang="en-US" sz="1600" dirty="0" smtClean="0"/>
              <a:t>"globaladdr": "0x0c000000",</a:t>
            </a:r>
          </a:p>
          <a:p>
            <a:r>
              <a:rPr lang="en-US" sz="1600" dirty="0" smtClean="0"/>
              <a:t>"length": "0x600000",			</a:t>
            </a:r>
          </a:p>
          <a:p>
            <a:r>
              <a:rPr lang="en-US" sz="1600" dirty="0" smtClean="0"/>
              <a:t>"devicename": "/dev/dspmem"		</a:t>
            </a:r>
          </a:p>
          <a:p>
            <a:r>
              <a:rPr lang="en-US" sz="1600" dirty="0" smtClean="0"/>
              <a:t>},		</a:t>
            </a:r>
          </a:p>
          <a:p>
            <a:r>
              <a:rPr lang="en-US" sz="1600" dirty="0" smtClean="0"/>
              <a:t>{			</a:t>
            </a:r>
          </a:p>
          <a:p>
            <a:r>
              <a:rPr lang="en-US" sz="1600" dirty="0" smtClean="0"/>
              <a:t>"name": "local-ddr",			</a:t>
            </a:r>
          </a:p>
          <a:p>
            <a:r>
              <a:rPr lang="en-US" sz="1600" dirty="0" smtClean="0"/>
              <a:t>"globaladdr": "0xa0000000",			</a:t>
            </a:r>
          </a:p>
          <a:p>
            <a:r>
              <a:rPr lang="en-US" sz="1600" dirty="0" smtClean="0"/>
              <a:t>"length": "0x1FFFFC00",			</a:t>
            </a:r>
          </a:p>
          <a:p>
            <a:r>
              <a:rPr lang="en-US" sz="1600" dirty="0" smtClean="0"/>
              <a:t>"devicename": "/dev/dspmem"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Modify 6638 Memory (1G DDRA)</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19</a:t>
            </a:fld>
            <a:endParaRPr lang="en-US" dirty="0"/>
          </a:p>
        </p:txBody>
      </p:sp>
      <p:graphicFrame>
        <p:nvGraphicFramePr>
          <p:cNvPr id="8" name="Object 7"/>
          <p:cNvGraphicFramePr>
            <a:graphicFrameLocks noChangeAspect="1"/>
          </p:cNvGraphicFramePr>
          <p:nvPr/>
        </p:nvGraphicFramePr>
        <p:xfrm>
          <a:off x="1050202" y="1458449"/>
          <a:ext cx="7065586" cy="4461119"/>
        </p:xfrm>
        <a:graphic>
          <a:graphicData uri="http://schemas.openxmlformats.org/presentationml/2006/ole">
            <p:oleObj spid="_x0000_s28674" name="Visio" r:id="rId3" imgW="7773479" imgH="4001137" progId="Visio.Drawing.11">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Questions</a:t>
            </a:r>
            <a:endParaRPr lang="en-US" sz="3600" dirty="0"/>
          </a:p>
        </p:txBody>
      </p:sp>
      <p:sp>
        <p:nvSpPr>
          <p:cNvPr id="3" name="Subtitle 2"/>
          <p:cNvSpPr>
            <a:spLocks noGrp="1"/>
          </p:cNvSpPr>
          <p:nvPr>
            <p:ph type="subTitle" idx="1"/>
          </p:nvPr>
        </p:nvSpPr>
        <p:spPr>
          <a:xfrm>
            <a:off x="381000" y="1600200"/>
            <a:ext cx="8412956" cy="4419600"/>
          </a:xfrm>
        </p:spPr>
        <p:txBody>
          <a:bodyPr>
            <a:normAutofit/>
          </a:bodyPr>
          <a:lstStyle/>
          <a:p>
            <a:pPr marL="514350" indent="-514350">
              <a:buFont typeface="Arial" pitchFamily="34" charset="0"/>
              <a:buChar char="•"/>
            </a:pPr>
            <a:r>
              <a:rPr lang="en-US" sz="2800" b="0" dirty="0" smtClean="0"/>
              <a:t>How does LINUX MMU know where is the DSP code?</a:t>
            </a:r>
          </a:p>
          <a:p>
            <a:pPr marL="514350" indent="-514350">
              <a:buFont typeface="Arial" pitchFamily="34" charset="0"/>
              <a:buChar char="•"/>
            </a:pPr>
            <a:r>
              <a:rPr lang="en-US" sz="2800" b="0" dirty="0" smtClean="0">
                <a:solidFill>
                  <a:schemeClr val="tx1"/>
                </a:solidFill>
                <a:latin typeface="Calibri" pitchFamily="34" charset="0"/>
                <a:cs typeface="Calibri" pitchFamily="34" charset="0"/>
              </a:rPr>
              <a:t>What needs to be done so DSP and ARM can work concurrently and together?</a:t>
            </a:r>
            <a:endParaRPr lang="en-US" sz="2600" dirty="0">
              <a:solidFill>
                <a:schemeClr val="tx1"/>
              </a:solidFill>
              <a:latin typeface="Calibri" pitchFamily="34" charset="0"/>
              <a:cs typeface="Calibri" pitchFamily="34" charset="0"/>
            </a:endParaRPr>
          </a:p>
        </p:txBody>
      </p:sp>
      <p:sp>
        <p:nvSpPr>
          <p:cNvPr id="4" name="Slide Number Placeholder 3"/>
          <p:cNvSpPr>
            <a:spLocks noGrp="1"/>
          </p:cNvSpPr>
          <p:nvPr>
            <p:ph type="sldNum" sz="quarter" idx="10"/>
          </p:nvPr>
        </p:nvSpPr>
        <p:spPr/>
        <p:txBody>
          <a:bodyPr/>
          <a:lstStyle/>
          <a:p>
            <a:fld id="{B1006088-BF21-4FD5-870B-675EAADE47BD}"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Standard K2H platform definition</a:t>
            </a:r>
            <a:br>
              <a:rPr lang="en-US" sz="3600" dirty="0" smtClean="0"/>
            </a:br>
            <a:r>
              <a:rPr lang="en-US" sz="3600" dirty="0" smtClean="0"/>
              <a:t>For DSP RTSC build </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20</a:t>
            </a:fld>
            <a:endParaRPr lang="en-US" dirty="0"/>
          </a:p>
        </p:txBody>
      </p:sp>
      <p:pic>
        <p:nvPicPr>
          <p:cNvPr id="39938" name="Picture 2"/>
          <p:cNvPicPr>
            <a:picLocks noChangeAspect="1" noChangeArrowheads="1"/>
          </p:cNvPicPr>
          <p:nvPr/>
        </p:nvPicPr>
        <p:blipFill>
          <a:blip r:embed="rId2" cstate="print"/>
          <a:srcRect/>
          <a:stretch>
            <a:fillRect/>
          </a:stretch>
        </p:blipFill>
        <p:spPr bwMode="auto">
          <a:xfrm>
            <a:off x="1912251" y="1258432"/>
            <a:ext cx="4130654" cy="516679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400" dirty="0" smtClean="0"/>
              <a:t>I started with the FIR filter program that is part of the DSP optimization Lab. </a:t>
            </a:r>
          </a:p>
          <a:p>
            <a:pPr lvl="1"/>
            <a:r>
              <a:rPr lang="en-US" sz="2200" dirty="0" smtClean="0"/>
              <a:t>Runs on one core, two cores, four cores and 8 cores</a:t>
            </a:r>
          </a:p>
          <a:p>
            <a:pPr lvl="1"/>
            <a:r>
              <a:rPr lang="en-US" sz="2200" dirty="0" smtClean="0"/>
              <a:t>Has various steps of optimization</a:t>
            </a:r>
          </a:p>
          <a:p>
            <a:r>
              <a:rPr lang="en-US" sz="2400" dirty="0" smtClean="0"/>
              <a:t>Modify for MPM  - Change printf to system_printf and so on</a:t>
            </a:r>
          </a:p>
          <a:p>
            <a:r>
              <a:rPr lang="en-US" sz="2400" dirty="0" smtClean="0"/>
              <a:t>Modified the target definition – partition the DDR into two memories</a:t>
            </a:r>
          </a:p>
          <a:p>
            <a:r>
              <a:rPr lang="en-US" sz="2400" dirty="0" smtClean="0"/>
              <a:t>Rebuild the code without any changes to the linker command</a:t>
            </a:r>
          </a:p>
          <a:p>
            <a:r>
              <a:rPr lang="en-US" sz="2400" dirty="0" smtClean="0"/>
              <a:t>Can not run the code from MPM</a:t>
            </a:r>
          </a:p>
          <a:p>
            <a:r>
              <a:rPr lang="en-US" sz="2400" dirty="0" smtClean="0"/>
              <a:t>Change the linker to use the memory area that is dedicated to DSP</a:t>
            </a:r>
          </a:p>
          <a:p>
            <a:r>
              <a:rPr lang="en-US" sz="2400" dirty="0" smtClean="0"/>
              <a:t>The code runs from mpm perfectly</a:t>
            </a:r>
          </a:p>
        </p:txBody>
      </p:sp>
      <p:sp>
        <p:nvSpPr>
          <p:cNvPr id="4" name="Slide Number Placeholder 3"/>
          <p:cNvSpPr>
            <a:spLocks noGrp="1"/>
          </p:cNvSpPr>
          <p:nvPr>
            <p:ph type="sldNum" sz="quarter" idx="10"/>
          </p:nvPr>
        </p:nvSpPr>
        <p:spPr/>
        <p:txBody>
          <a:bodyPr/>
          <a:lstStyle/>
          <a:p>
            <a:fld id="{B09843C0-6DAC-490D-A4BA-BCECDC8ED96F}"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1775" y="142875"/>
            <a:ext cx="8458200" cy="988808"/>
          </a:xfrm>
        </p:spPr>
        <p:txBody>
          <a:bodyPr/>
          <a:lstStyle/>
          <a:p>
            <a:r>
              <a:rPr lang="en-US" sz="3600" dirty="0" smtClean="0"/>
              <a:t>Define New DSP platform</a:t>
            </a:r>
            <a:br>
              <a:rPr lang="en-US" sz="3600" dirty="0" smtClean="0"/>
            </a:br>
            <a:r>
              <a:rPr lang="en-US" sz="3600" dirty="0" smtClean="0"/>
              <a:t>2G DDR, 512M dedicated ARM memory</a:t>
            </a:r>
            <a:endParaRPr lang="en-US" sz="3600"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22</a:t>
            </a:fld>
            <a:endParaRPr lang="en-US" dirty="0"/>
          </a:p>
        </p:txBody>
      </p:sp>
      <p:pic>
        <p:nvPicPr>
          <p:cNvPr id="5" name="Picture 4"/>
          <p:cNvPicPr/>
          <p:nvPr/>
        </p:nvPicPr>
        <p:blipFill>
          <a:blip r:embed="rId2" cstate="print"/>
          <a:srcRect/>
          <a:stretch>
            <a:fillRect/>
          </a:stretch>
        </p:blipFill>
        <p:spPr bwMode="auto">
          <a:xfrm>
            <a:off x="1385181" y="1267486"/>
            <a:ext cx="5588298" cy="524671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 steps</a:t>
            </a:r>
            <a:endParaRPr lang="en-US" dirty="0"/>
          </a:p>
        </p:txBody>
      </p:sp>
      <p:sp>
        <p:nvSpPr>
          <p:cNvPr id="7" name="Content Placeholder 6"/>
          <p:cNvSpPr>
            <a:spLocks noGrp="1"/>
          </p:cNvSpPr>
          <p:nvPr>
            <p:ph idx="1"/>
          </p:nvPr>
        </p:nvSpPr>
        <p:spPr>
          <a:xfrm>
            <a:off x="333375" y="1048468"/>
            <a:ext cx="8467725" cy="5248423"/>
          </a:xfrm>
        </p:spPr>
        <p:txBody>
          <a:bodyPr/>
          <a:lstStyle/>
          <a:p>
            <a:r>
              <a:rPr lang="en-US" sz="2800" dirty="0" smtClean="0"/>
              <a:t>Demo steps:</a:t>
            </a:r>
          </a:p>
          <a:p>
            <a:pPr lvl="1"/>
            <a:r>
              <a:rPr lang="en-US" dirty="0" smtClean="0"/>
              <a:t>Try to load the original code into DSP0</a:t>
            </a:r>
          </a:p>
          <a:p>
            <a:pPr lvl="1"/>
            <a:r>
              <a:rPr lang="en-US" dirty="0" smtClean="0"/>
              <a:t>Show the map file of the original code</a:t>
            </a:r>
          </a:p>
          <a:p>
            <a:pPr lvl="1"/>
            <a:r>
              <a:rPr lang="en-US" dirty="0" smtClean="0"/>
              <a:t>Try to load the new code into 8 cores</a:t>
            </a:r>
          </a:p>
          <a:p>
            <a:pPr lvl="1"/>
            <a:r>
              <a:rPr lang="en-US" dirty="0" smtClean="0"/>
              <a:t>Show the new map file</a:t>
            </a:r>
          </a:p>
          <a:p>
            <a:pPr lvl="1"/>
            <a:r>
              <a:rPr lang="en-US" dirty="0" smtClean="0"/>
              <a:t>Reset, load and run the 8 cores</a:t>
            </a:r>
          </a:p>
          <a:p>
            <a:pPr lvl="1"/>
            <a:r>
              <a:rPr lang="en-US" dirty="0" smtClean="0"/>
              <a:t>Look at the results  cat /debug/</a:t>
            </a:r>
            <a:r>
              <a:rPr lang="en-US" dirty="0" err="1" smtClean="0"/>
              <a:t>remoteproc</a:t>
            </a:r>
            <a:r>
              <a:rPr lang="en-US" dirty="0" smtClean="0"/>
              <a:t>/</a:t>
            </a:r>
            <a:r>
              <a:rPr lang="en-US" dirty="0" err="1" smtClean="0"/>
              <a:t>remoteprocN</a:t>
            </a:r>
            <a:r>
              <a:rPr lang="en-US" dirty="0" smtClean="0"/>
              <a:t>/trace0</a:t>
            </a:r>
          </a:p>
          <a:p>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23</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MPM Architecture</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3</a:t>
            </a:fld>
            <a:endParaRPr lang="en-US" dirty="0"/>
          </a:p>
        </p:txBody>
      </p:sp>
      <p:graphicFrame>
        <p:nvGraphicFramePr>
          <p:cNvPr id="6" name="Object 5"/>
          <p:cNvGraphicFramePr>
            <a:graphicFrameLocks noChangeAspect="1"/>
          </p:cNvGraphicFramePr>
          <p:nvPr/>
        </p:nvGraphicFramePr>
        <p:xfrm>
          <a:off x="1018310" y="1032647"/>
          <a:ext cx="6578457" cy="5073744"/>
        </p:xfrm>
        <a:graphic>
          <a:graphicData uri="http://schemas.openxmlformats.org/presentationml/2006/ole">
            <p:oleObj spid="_x0000_s1026" name="Visio" r:id="rId3" imgW="8397105" imgH="6476282" progId="Visio.Drawing.11">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pPr eaLnBrk="1" hangingPunct="1"/>
            <a:r>
              <a:rPr lang="en-US" dirty="0" smtClean="0">
                <a:solidFill>
                  <a:srgbClr val="DE0000"/>
                </a:solidFill>
              </a:rPr>
              <a:t>MPM Functionality</a:t>
            </a:r>
          </a:p>
        </p:txBody>
      </p:sp>
      <p:sp>
        <p:nvSpPr>
          <p:cNvPr id="10243" name="Rectangle 3"/>
          <p:cNvSpPr>
            <a:spLocks noGrp="1" noChangeArrowheads="1"/>
          </p:cNvSpPr>
          <p:nvPr>
            <p:ph type="subTitle" idx="1"/>
          </p:nvPr>
        </p:nvSpPr>
        <p:spPr/>
        <p:txBody>
          <a:bodyPr/>
          <a:lstStyle/>
          <a:p>
            <a:pPr eaLnBrk="1" hangingPunct="1"/>
            <a:r>
              <a:rPr lang="en-US" dirty="0" smtClean="0"/>
              <a:t>MPM Basics</a:t>
            </a:r>
          </a:p>
        </p:txBody>
      </p:sp>
      <p:sp>
        <p:nvSpPr>
          <p:cNvPr id="10244" name="Slide Number Placeholder 3"/>
          <p:cNvSpPr>
            <a:spLocks noGrp="1"/>
          </p:cNvSpPr>
          <p:nvPr>
            <p:ph type="sldNum" sz="quarter" idx="10"/>
          </p:nvPr>
        </p:nvSpPr>
        <p:spPr>
          <a:noFill/>
        </p:spPr>
        <p:txBody>
          <a:bodyPr/>
          <a:lstStyle/>
          <a:p>
            <a:fld id="{47D32EE0-5F6C-48D8-BBE6-18ABEB0052A3}" type="slidenum">
              <a:rPr lang="en-US"/>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Disclaimer</a:t>
            </a:r>
            <a:endParaRPr lang="en-US" sz="3600" dirty="0"/>
          </a:p>
        </p:txBody>
      </p:sp>
      <p:sp>
        <p:nvSpPr>
          <p:cNvPr id="3" name="Subtitle 2"/>
          <p:cNvSpPr>
            <a:spLocks noGrp="1"/>
          </p:cNvSpPr>
          <p:nvPr>
            <p:ph type="subTitle" idx="1"/>
          </p:nvPr>
        </p:nvSpPr>
        <p:spPr>
          <a:xfrm>
            <a:off x="339436" y="2774373"/>
            <a:ext cx="8412956" cy="2493818"/>
          </a:xfrm>
        </p:spPr>
        <p:txBody>
          <a:bodyPr>
            <a:normAutofit/>
          </a:bodyPr>
          <a:lstStyle/>
          <a:p>
            <a:pPr marL="514350" indent="-514350">
              <a:buFont typeface="Arial" pitchFamily="34" charset="0"/>
              <a:buChar char="•"/>
            </a:pPr>
            <a:r>
              <a:rPr lang="en-US" sz="2400" b="0" dirty="0" smtClean="0"/>
              <a:t>The Following presentation shows how TI implementation that runs on TCIEVM6638K2K words</a:t>
            </a:r>
          </a:p>
          <a:p>
            <a:pPr marL="1089025" lvl="1" indent="-514350">
              <a:buFont typeface="Arial" pitchFamily="34" charset="0"/>
              <a:buChar char="•"/>
            </a:pPr>
            <a:r>
              <a:rPr lang="en-US" sz="2600" dirty="0" smtClean="0"/>
              <a:t>Other implementations may be different</a:t>
            </a:r>
            <a:endParaRPr lang="en-US" sz="2600" b="0" dirty="0" smtClean="0"/>
          </a:p>
        </p:txBody>
      </p:sp>
      <p:sp>
        <p:nvSpPr>
          <p:cNvPr id="4" name="Slide Number Placeholder 3"/>
          <p:cNvSpPr>
            <a:spLocks noGrp="1"/>
          </p:cNvSpPr>
          <p:nvPr>
            <p:ph type="sldNum" sz="quarter" idx="10"/>
          </p:nvPr>
        </p:nvSpPr>
        <p:spPr/>
        <p:txBody>
          <a:bodyPr/>
          <a:lstStyle/>
          <a:p>
            <a:fld id="{B1006088-BF21-4FD5-870B-675EAADE47BD}"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6638 Memory Architecture (8G DDRA)</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6</a:t>
            </a:fld>
            <a:endParaRPr lang="en-US" dirty="0"/>
          </a:p>
        </p:txBody>
      </p:sp>
      <p:graphicFrame>
        <p:nvGraphicFramePr>
          <p:cNvPr id="6" name="Object 5"/>
          <p:cNvGraphicFramePr>
            <a:graphicFrameLocks noChangeAspect="1"/>
          </p:cNvGraphicFramePr>
          <p:nvPr/>
        </p:nvGraphicFramePr>
        <p:xfrm>
          <a:off x="2236206" y="947068"/>
          <a:ext cx="4167219" cy="5530686"/>
        </p:xfrm>
        <a:graphic>
          <a:graphicData uri="http://schemas.openxmlformats.org/presentationml/2006/ole">
            <p:oleObj spid="_x0000_s22530" name="Visio" r:id="rId3" imgW="5692747" imgH="7556743" progId="Visio.Drawing.11">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6638 Memory Architecture (2G DDRA)</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7</a:t>
            </a:fld>
            <a:endParaRPr lang="en-US" dirty="0"/>
          </a:p>
        </p:txBody>
      </p:sp>
      <p:graphicFrame>
        <p:nvGraphicFramePr>
          <p:cNvPr id="8" name="Object 7"/>
          <p:cNvGraphicFramePr>
            <a:graphicFrameLocks noChangeAspect="1"/>
          </p:cNvGraphicFramePr>
          <p:nvPr/>
        </p:nvGraphicFramePr>
        <p:xfrm>
          <a:off x="439738" y="819150"/>
          <a:ext cx="8264525" cy="5218113"/>
        </p:xfrm>
        <a:graphic>
          <a:graphicData uri="http://schemas.openxmlformats.org/presentationml/2006/ole">
            <p:oleObj spid="_x0000_s23556" name="Visio" r:id="rId3" imgW="8264396" imgH="5218311" progId="Visio.Drawing.11">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6638 Memory Architecture (1G DDRA)</a:t>
            </a:r>
            <a:br>
              <a:rPr lang="en-US" dirty="0" smtClean="0"/>
            </a:br>
            <a:r>
              <a:rPr lang="en-US" dirty="0" smtClean="0"/>
              <a:t>(32bit DDR)</a:t>
            </a:r>
            <a:endParaRPr lang="en-US" dirty="0"/>
          </a:p>
        </p:txBody>
      </p:sp>
      <p:sp>
        <p:nvSpPr>
          <p:cNvPr id="4" name="Slide Number Placeholder 3"/>
          <p:cNvSpPr>
            <a:spLocks noGrp="1"/>
          </p:cNvSpPr>
          <p:nvPr>
            <p:ph type="sldNum" sz="quarter" idx="10"/>
          </p:nvPr>
        </p:nvSpPr>
        <p:spPr/>
        <p:txBody>
          <a:bodyPr/>
          <a:lstStyle/>
          <a:p>
            <a:fld id="{B09843C0-6DAC-490D-A4BA-BCECDC8ED96F}" type="slidenum">
              <a:rPr lang="en-US" smtClean="0"/>
              <a:pPr/>
              <a:t>8</a:t>
            </a:fld>
            <a:endParaRPr lang="en-US" dirty="0"/>
          </a:p>
        </p:txBody>
      </p:sp>
      <p:graphicFrame>
        <p:nvGraphicFramePr>
          <p:cNvPr id="8" name="Object 7"/>
          <p:cNvGraphicFramePr>
            <a:graphicFrameLocks noChangeAspect="1"/>
          </p:cNvGraphicFramePr>
          <p:nvPr/>
        </p:nvGraphicFramePr>
        <p:xfrm>
          <a:off x="1050202" y="1458449"/>
          <a:ext cx="7065586" cy="4461119"/>
        </p:xfrm>
        <a:graphic>
          <a:graphicData uri="http://schemas.openxmlformats.org/presentationml/2006/ole">
            <p:oleObj spid="_x0000_s27650" name="Visio" r:id="rId3" imgW="7773479" imgH="4001137"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400"/>
          </a:xfrm>
        </p:spPr>
        <p:txBody>
          <a:bodyPr>
            <a:normAutofit/>
          </a:bodyPr>
          <a:lstStyle/>
          <a:p>
            <a:pPr algn="ctr"/>
            <a:r>
              <a:rPr lang="en-US" sz="3600" dirty="0" smtClean="0"/>
              <a:t>DDR and MSM Memories</a:t>
            </a:r>
            <a:endParaRPr lang="en-US" sz="3600" dirty="0"/>
          </a:p>
        </p:txBody>
      </p:sp>
      <p:sp>
        <p:nvSpPr>
          <p:cNvPr id="3" name="Subtitle 2"/>
          <p:cNvSpPr>
            <a:spLocks noGrp="1"/>
          </p:cNvSpPr>
          <p:nvPr>
            <p:ph type="subTitle" idx="1"/>
          </p:nvPr>
        </p:nvSpPr>
        <p:spPr>
          <a:xfrm>
            <a:off x="352864" y="1022945"/>
            <a:ext cx="8412956" cy="5223110"/>
          </a:xfrm>
        </p:spPr>
        <p:txBody>
          <a:bodyPr>
            <a:noAutofit/>
          </a:bodyPr>
          <a:lstStyle/>
          <a:p>
            <a:pPr marL="514350" indent="-514350">
              <a:buFont typeface="Arial" pitchFamily="34" charset="0"/>
              <a:buChar char="•"/>
            </a:pPr>
            <a:r>
              <a:rPr lang="en-US" sz="2600" b="0" dirty="0" smtClean="0"/>
              <a:t>DSP and other masters translate the 32 bit logical address into 36 (40) bits physical address using MPAX registers</a:t>
            </a:r>
          </a:p>
          <a:p>
            <a:pPr marL="514350" indent="-514350">
              <a:buFont typeface="Arial" pitchFamily="34" charset="0"/>
              <a:buChar char="•"/>
            </a:pPr>
            <a:r>
              <a:rPr lang="en-US" sz="2600" b="0" dirty="0" smtClean="0"/>
              <a:t>ARM MMU translates 32 bit logical memory into 40 bits physical memory</a:t>
            </a:r>
          </a:p>
          <a:p>
            <a:pPr marL="514350" indent="-514350">
              <a:buFont typeface="Arial" pitchFamily="34" charset="0"/>
              <a:buChar char="•"/>
            </a:pPr>
            <a:r>
              <a:rPr lang="en-US" sz="2600" b="0" dirty="0" smtClean="0"/>
              <a:t>In TI implementation, U-BOOT defines the memory that is available to the MMU</a:t>
            </a:r>
          </a:p>
          <a:p>
            <a:pPr marL="514350" indent="-514350">
              <a:buFont typeface="Arial" pitchFamily="34" charset="0"/>
              <a:buChar char="•"/>
            </a:pPr>
            <a:r>
              <a:rPr lang="en-US" sz="2600" b="0" dirty="0" smtClean="0"/>
              <a:t>Starting from device tree and modifies it </a:t>
            </a:r>
          </a:p>
          <a:p>
            <a:pPr marL="514350" indent="-514350">
              <a:buFont typeface="Arial" pitchFamily="34" charset="0"/>
              <a:buChar char="•"/>
            </a:pPr>
            <a:r>
              <a:rPr lang="en-US" sz="2600" b="0" dirty="0" smtClean="0"/>
              <a:t>Arm A15 in KeyStone uses l</a:t>
            </a:r>
            <a:r>
              <a:rPr lang="en-US" sz="2600" b="0" dirty="0" smtClean="0">
                <a:solidFill>
                  <a:schemeClr val="bg2">
                    <a:lumMod val="75000"/>
                  </a:schemeClr>
                </a:solidFill>
              </a:rPr>
              <a:t>arge</a:t>
            </a:r>
            <a:r>
              <a:rPr lang="en-US" sz="2600" b="0" dirty="0" smtClean="0"/>
              <a:t> P</a:t>
            </a:r>
            <a:r>
              <a:rPr lang="en-US" sz="2600" b="0" dirty="0" smtClean="0">
                <a:solidFill>
                  <a:schemeClr val="bg2">
                    <a:lumMod val="75000"/>
                  </a:schemeClr>
                </a:solidFill>
              </a:rPr>
              <a:t>hysica</a:t>
            </a:r>
            <a:r>
              <a:rPr lang="en-US" sz="2600" b="0" dirty="0" smtClean="0"/>
              <a:t>l A</a:t>
            </a:r>
            <a:r>
              <a:rPr lang="en-US" sz="2600" b="0" dirty="0" smtClean="0">
                <a:solidFill>
                  <a:schemeClr val="bg2">
                    <a:lumMod val="75000"/>
                  </a:schemeClr>
                </a:solidFill>
              </a:rPr>
              <a:t>ddress</a:t>
            </a:r>
            <a:r>
              <a:rPr lang="en-US" sz="2600" b="0" dirty="0" smtClean="0"/>
              <a:t> E</a:t>
            </a:r>
            <a:r>
              <a:rPr lang="en-US" sz="2600" b="0" dirty="0" smtClean="0">
                <a:solidFill>
                  <a:schemeClr val="bg2">
                    <a:lumMod val="75000"/>
                  </a:schemeClr>
                </a:solidFill>
              </a:rPr>
              <a:t>xtension</a:t>
            </a:r>
            <a:r>
              <a:rPr lang="en-US" sz="2600" b="0" dirty="0" smtClean="0"/>
              <a:t> mode </a:t>
            </a:r>
          </a:p>
          <a:p>
            <a:pPr marL="514350" indent="-514350">
              <a:buFont typeface="Arial" pitchFamily="34" charset="0"/>
              <a:buChar char="•"/>
            </a:pPr>
            <a:r>
              <a:rPr lang="en-US" sz="2600" b="0" dirty="0" smtClean="0"/>
              <a:t>The file board.c defines the physical memories for the MMU</a:t>
            </a:r>
          </a:p>
        </p:txBody>
      </p:sp>
      <p:sp>
        <p:nvSpPr>
          <p:cNvPr id="4" name="Slide Number Placeholder 3"/>
          <p:cNvSpPr>
            <a:spLocks noGrp="1"/>
          </p:cNvSpPr>
          <p:nvPr>
            <p:ph type="sldNum" sz="quarter" idx="10"/>
          </p:nvPr>
        </p:nvSpPr>
        <p:spPr/>
        <p:txBody>
          <a:bodyPr/>
          <a:lstStyle/>
          <a:p>
            <a:fld id="{B1006088-BF21-4FD5-870B-675EAADE47BD}" type="slidenum">
              <a:rPr lang="en-US" smtClean="0"/>
              <a:pPr/>
              <a:t>9</a:t>
            </a:fld>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inalPowerpoint">
  <a:themeElements>
    <a:clrScheme name="Custom 1">
      <a:dk1>
        <a:srgbClr val="000000"/>
      </a:dk1>
      <a:lt1>
        <a:srgbClr val="FFFFFF"/>
      </a:lt1>
      <a:dk2>
        <a:srgbClr val="DE0000"/>
      </a:dk2>
      <a:lt2>
        <a:srgbClr val="808080"/>
      </a:lt2>
      <a:accent1>
        <a:srgbClr val="DE0000"/>
      </a:accent1>
      <a:accent2>
        <a:srgbClr val="AEAEAE"/>
      </a:accent2>
      <a:accent3>
        <a:srgbClr val="117788"/>
      </a:accent3>
      <a:accent4>
        <a:srgbClr val="404040"/>
      </a:accent4>
      <a:accent5>
        <a:srgbClr val="7F7F7F"/>
      </a:accent5>
      <a:accent6>
        <a:srgbClr val="32B4CE"/>
      </a:accent6>
      <a:hlink>
        <a:srgbClr val="DE0000"/>
      </a:hlink>
      <a:folHlink>
        <a:srgbClr val="AAAAAA"/>
      </a:folHlink>
    </a:clrScheme>
    <a:fontScheme name="FinalPowerpoi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FinalPowerpoint 1">
        <a:dk1>
          <a:srgbClr val="000000"/>
        </a:dk1>
        <a:lt1>
          <a:srgbClr val="FFFFFF"/>
        </a:lt1>
        <a:dk2>
          <a:srgbClr val="FF0000"/>
        </a:dk2>
        <a:lt2>
          <a:srgbClr val="808080"/>
        </a:lt2>
        <a:accent1>
          <a:srgbClr val="AAAAAA"/>
        </a:accent1>
        <a:accent2>
          <a:srgbClr val="000000"/>
        </a:accent2>
        <a:accent3>
          <a:srgbClr val="FFFFFF"/>
        </a:accent3>
        <a:accent4>
          <a:srgbClr val="000000"/>
        </a:accent4>
        <a:accent5>
          <a:srgbClr val="D2D2D2"/>
        </a:accent5>
        <a:accent6>
          <a:srgbClr val="000000"/>
        </a:accent6>
        <a:hlink>
          <a:srgbClr val="FF0000"/>
        </a:hlink>
        <a:folHlink>
          <a:srgbClr val="AAAAAA"/>
        </a:folHlink>
      </a:clrScheme>
      <a:clrMap bg1="lt1" tx1="dk1" bg2="lt2" tx2="dk2" accent1="accent1" accent2="accent2" accent3="accent3" accent4="accent4" accent5="accent5" accent6="accent6" hlink="hlink" folHlink="folHlink"/>
    </a:extraClrScheme>
    <a:extraClrScheme>
      <a:clrScheme name="FinalPowerpoint 2">
        <a:dk1>
          <a:srgbClr val="AAAAAA"/>
        </a:dk1>
        <a:lt1>
          <a:srgbClr val="FFFFFF"/>
        </a:lt1>
        <a:dk2>
          <a:srgbClr val="000000"/>
        </a:dk2>
        <a:lt2>
          <a:srgbClr val="FFFFFF"/>
        </a:lt2>
        <a:accent1>
          <a:srgbClr val="AAAAAA"/>
        </a:accent1>
        <a:accent2>
          <a:srgbClr val="FFFFFF"/>
        </a:accent2>
        <a:accent3>
          <a:srgbClr val="AAAAAA"/>
        </a:accent3>
        <a:accent4>
          <a:srgbClr val="DADADA"/>
        </a:accent4>
        <a:accent5>
          <a:srgbClr val="D2D2D2"/>
        </a:accent5>
        <a:accent6>
          <a:srgbClr val="E7E7E7"/>
        </a:accent6>
        <a:hlink>
          <a:srgbClr val="AAAAAA"/>
        </a:hlink>
        <a:folHlink>
          <a:srgbClr val="FF0000"/>
        </a:folHlink>
      </a:clrScheme>
      <a:clrMap bg1="dk2" tx1="lt1" bg2="dk1" tx2="lt2" accent1="accent1" accent2="accent2" accent3="accent3" accent4="accent4" accent5="accent5" accent6="accent6" hlink="hlink" folHlink="folHlink"/>
    </a:extraClrScheme>
    <a:extraClrScheme>
      <a:clrScheme name="FinalPowerpoint 3">
        <a:dk1>
          <a:srgbClr val="808080"/>
        </a:dk1>
        <a:lt1>
          <a:srgbClr val="FFFFFF"/>
        </a:lt1>
        <a:dk2>
          <a:srgbClr val="AAAAAA"/>
        </a:dk2>
        <a:lt2>
          <a:srgbClr val="000000"/>
        </a:lt2>
        <a:accent1>
          <a:srgbClr val="000000"/>
        </a:accent1>
        <a:accent2>
          <a:srgbClr val="AAAAAA"/>
        </a:accent2>
        <a:accent3>
          <a:srgbClr val="D2D2D2"/>
        </a:accent3>
        <a:accent4>
          <a:srgbClr val="DADADA"/>
        </a:accent4>
        <a:accent5>
          <a:srgbClr val="AAAAAA"/>
        </a:accent5>
        <a:accent6>
          <a:srgbClr val="9A9A9A"/>
        </a:accent6>
        <a:hlink>
          <a:srgbClr val="FF0000"/>
        </a:hlink>
        <a:folHlink>
          <a:srgbClr val="FFFFFF"/>
        </a:folHlink>
      </a:clrScheme>
      <a:clrMap bg1="dk2" tx1="lt1" bg2="dk1" tx2="lt2" accent1="accent1" accent2="accent2" accent3="accent3" accent4="accent4" accent5="accent5" accent6="accent6" hlink="hlink" folHlink="folHlink"/>
    </a:extraClrScheme>
    <a:extraClrScheme>
      <a:clrScheme name="FinalPowerpoint 4">
        <a:dk1>
          <a:srgbClr val="000000"/>
        </a:dk1>
        <a:lt1>
          <a:srgbClr val="FF0000"/>
        </a:lt1>
        <a:dk2>
          <a:srgbClr val="FFFFFF"/>
        </a:dk2>
        <a:lt2>
          <a:srgbClr val="000000"/>
        </a:lt2>
        <a:accent1>
          <a:srgbClr val="AAAAAA"/>
        </a:accent1>
        <a:accent2>
          <a:srgbClr val="FFFFFF"/>
        </a:accent2>
        <a:accent3>
          <a:srgbClr val="FFAAAA"/>
        </a:accent3>
        <a:accent4>
          <a:srgbClr val="000000"/>
        </a:accent4>
        <a:accent5>
          <a:srgbClr val="D2D2D2"/>
        </a:accent5>
        <a:accent6>
          <a:srgbClr val="E7E7E7"/>
        </a:accent6>
        <a:hlink>
          <a:srgbClr val="000000"/>
        </a:hlink>
        <a:folHlink>
          <a:srgbClr val="AAAAA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23437</TotalTime>
  <Words>949</Words>
  <Application>Microsoft Office PowerPoint</Application>
  <PresentationFormat>On-screen Show (4:3)</PresentationFormat>
  <Paragraphs>143</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FinalPowerpoint</vt:lpstr>
      <vt:lpstr>Visio</vt:lpstr>
      <vt:lpstr>KeyStone MPM Basics</vt:lpstr>
      <vt:lpstr>Questions</vt:lpstr>
      <vt:lpstr>MPM Architecture</vt:lpstr>
      <vt:lpstr>MPM Functionality</vt:lpstr>
      <vt:lpstr>Disclaimer</vt:lpstr>
      <vt:lpstr>6638 Memory Architecture (8G DDRA)</vt:lpstr>
      <vt:lpstr>6638 Memory Architecture (2G DDRA)</vt:lpstr>
      <vt:lpstr>6638 Memory Architecture (1G DDRA) (32bit DDR)</vt:lpstr>
      <vt:lpstr>DDR and MSM Memories</vt:lpstr>
      <vt:lpstr>The Device Tree</vt:lpstr>
      <vt:lpstr>DSP definition in Device Tree</vt:lpstr>
      <vt:lpstr>Memory definitions from TCI6638-evm Device tree</vt:lpstr>
      <vt:lpstr>Memory definitions from TCI6638-evm Device tree</vt:lpstr>
      <vt:lpstr>U-BOOT and mem_reserve</vt:lpstr>
      <vt:lpstr>U-BOOT and mem_reserve</vt:lpstr>
      <vt:lpstr>Example code from board.c</vt:lpstr>
      <vt:lpstr>MPM Configuration </vt:lpstr>
      <vt:lpstr>MPM Configuration (2)</vt:lpstr>
      <vt:lpstr>Modify 6638 Memory (1G DDRA)</vt:lpstr>
      <vt:lpstr>Standard K2H platform definition For DSP RTSC build </vt:lpstr>
      <vt:lpstr>Demo</vt:lpstr>
      <vt:lpstr>Define New DSP platform 2G DDR, 512M dedicated ARM memory</vt:lpstr>
      <vt:lpstr>Demo steps</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Greene, Matt</dc:creator>
  <cp:lastModifiedBy>Ran Katzur</cp:lastModifiedBy>
  <cp:revision>702</cp:revision>
  <dcterms:created xsi:type="dcterms:W3CDTF">2007-12-19T20:51:45Z</dcterms:created>
  <dcterms:modified xsi:type="dcterms:W3CDTF">2013-12-06T19:10:21Z</dcterms:modified>
</cp:coreProperties>
</file>