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8ED4-9053-4176-9FF1-64F3D9DE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6D2B-2FD1-475D-8517-27324F29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A934-4359-44A9-86E5-99F239F0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4490-531C-4A57-AF3F-BD7EDD59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E16-C370-4D9F-9D9B-5F2EC049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FA9-6216-4DC0-8EF6-F7A6A4B4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6C39-6D3A-42D4-98B9-C901B0F3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FA5C-D8DA-4D79-A049-5B3B9F5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5ED8-05B0-4A2F-9161-778EAD0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BB5E-DAD6-4552-99C2-2A195927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5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D639-A349-4289-BE6E-B55358049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9F1E-5EA1-44AC-99DB-2D24F427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04CA-6CB8-43C8-BD5D-1242119F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BA8B-3F30-4BBD-8E1F-0AAF5313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692F-D95D-4B54-BF6C-CBBE6E5A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CFE7-00B7-4EF6-80BA-36380758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957A-11BD-40C8-A820-3884242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59E0-9F5F-43BA-85D5-D7EF7841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F727-8225-43C3-9729-A444325C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B33E-7E0F-431B-9A39-B40555FF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8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E20C-57FF-400C-9E91-2C1C23B9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E8292-D468-444F-B364-0D0F93FA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99E7-1628-423D-AB76-328615D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E4E7-DBED-41A1-B29D-44CE9B5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20C3-8AB4-4B78-97C4-BC807CB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F819-351E-4A56-8422-EE52CFFA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D5B4-8BC9-48F4-A3D7-2383DE28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DE92-D629-4676-9923-069A32AF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8047-9B70-45AA-AFC5-D5E0462B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F5E5C-260F-41DC-BE01-F14BBFE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A9E73-3F4A-4704-B174-4F5EA796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37B8-22EC-4476-9F18-C2CA436F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423C-A4D0-4A3F-BC6F-D6AD31A7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426C-E7EF-4AF9-A015-711B1174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F7385-20E9-4E32-974B-446D11C93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970BF-0361-4684-89F5-908BD1CAE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1458-C0C5-408E-AE09-0AA56217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14D26-1335-48A8-94C6-CEFE2049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FF25-9264-4216-961B-343138B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8D3B-A5C9-4477-A63B-096FE458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26FA4-0CC6-4A76-9864-F98B63F4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426FA-E161-452D-8AF0-14BF2778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F586-C1AE-4560-9E70-313E5D5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32F9D-98F2-48F2-8A8B-551CB9B9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B306-883F-4402-99C9-940ACDD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18DD-8323-4049-A2D4-23A701D6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B7A-36F5-4DEA-9593-761BE23E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1FEC-8DB0-4410-85D9-A9DFD480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EE1A-0073-45F7-A985-1FD77C97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E5D-6FC7-42E6-8322-89F2580C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54BC-D1D3-45B1-AE01-67A5698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05AA-D44C-4BBA-8555-9C25F2D9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D77-AB3C-4528-BEB5-A0D550CF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4B2AD-A8CB-485A-A77F-10C64453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D42E-6D2B-4B2A-9766-6C917695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2567F-8B58-4F8B-A210-F56396E5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CE19-8B19-4695-ADAF-7369CF9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B1659-0E4A-4F7D-81EC-36085E57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EBA91-65BC-4F7D-83D3-98FD6162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3A3B-953D-43F6-8324-24CFB546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3783-258D-46A5-AB58-210F956A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E707-2045-406C-AF5D-991105D896FE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2BC5-56B3-415E-AFCC-81BB8597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643E-0B77-478E-BCE0-393BD463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CCD6-78E9-4A4C-8D7A-58E3FC51A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7E1E-8063-46D3-BA98-3D8BF5FE0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05A8D-B241-40AB-9D5F-7F0E0A2A6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4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BFF76A-324F-4C26-9440-9104C22D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3E536F-A4D7-45B4-BFCC-503D5D48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0D81F-88C9-4853-9AB5-A6310358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2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B9F70-C364-44F3-8A7B-289BF009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1D244-7B89-4D64-BDD7-FE1EDC09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327F1-D2F7-4BC8-A654-800433DB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6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2596C7-C8E2-426B-B320-3676C2A8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CA889-4991-4704-B8FB-6E45977C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308B5D-0D90-486D-B1C1-F45BF6BF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8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Nandamuri</dc:creator>
  <cp:lastModifiedBy>Kishore Nandamuri</cp:lastModifiedBy>
  <cp:revision>1</cp:revision>
  <dcterms:created xsi:type="dcterms:W3CDTF">2020-05-26T14:09:22Z</dcterms:created>
  <dcterms:modified xsi:type="dcterms:W3CDTF">2020-05-26T14:14:54Z</dcterms:modified>
</cp:coreProperties>
</file>