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5255-ECBF-4C74-BB5B-DB1A03AEF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47A98-46EB-4033-8032-0086D69D2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7FA8-9801-4727-B95B-EE4CF0C9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AAF-FE3B-4AE5-8856-286B7615884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CB66-502E-4C84-9B65-C37D45FE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AC4D4-A303-48F6-BB1C-9B63B082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AC1A-13B1-4A4A-A5E9-7FD956B9A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7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B149-37AE-4E50-9E43-F2D3B43D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D4B7F-5002-4F97-A660-83D3F9C17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835A6-E1C3-4A99-BCA1-642C0910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AAF-FE3B-4AE5-8856-286B7615884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7AB6-653E-4D61-8914-4421BF52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BA7E3-6AD4-42D9-822B-747AEA3B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AC1A-13B1-4A4A-A5E9-7FD956B9A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3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CBC12-E700-4979-89CE-657B4097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D1C15-2F61-4672-ADAA-C4C3A42B2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20A3-DB91-41AE-8B04-2DA9A30A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AAF-FE3B-4AE5-8856-286B7615884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2A7B9-7435-4749-98D9-04A33EE3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2EC5-46BD-4899-B831-A03602CD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AC1A-13B1-4A4A-A5E9-7FD956B9A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2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C3D1-FA42-47AD-A48F-133F4CE4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4FBA-D06A-4FB3-A767-56FB9649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77725-D285-4CEC-A5A1-41798AA4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AAF-FE3B-4AE5-8856-286B7615884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59D34-A2D8-42D7-B3CD-0C0BDBA5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5C75D-C648-4E1B-AE51-5D67DD36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AC1A-13B1-4A4A-A5E9-7FD956B9A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93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0A11-945D-44CD-BFAA-5EF265F2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ED99E-3CD2-4FFC-97C1-F5570E4A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079A-1FA5-4A76-9D91-C783081D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AAF-FE3B-4AE5-8856-286B7615884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A123-1933-4CEB-8CB9-380B4798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99F5B-45DE-4A3A-A4F2-422B120B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AC1A-13B1-4A4A-A5E9-7FD956B9A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3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D81F-7C65-424C-B806-A599E700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4D8C-66EE-4568-8F48-B96EDA40E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3954E-84FA-46FD-9BFC-567AA4C7A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16EFD-C8E3-4BAF-B770-307F61EA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AAF-FE3B-4AE5-8856-286B7615884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70DFD-7F58-4595-8E28-493C7B4E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D84B2-67A1-4394-910F-16A29AF7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AC1A-13B1-4A4A-A5E9-7FD956B9A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5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836B-AC0E-44ED-B516-701841E7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27905-0B4F-47C3-AD23-6A1587FC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20399-2293-425C-A56E-BCAFF458F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8ECEF-E39F-4EB6-B8A0-A206CD4F5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86394-1AE2-44E6-9DB8-50BBDA39D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BC6FC-08C2-49FC-9992-A3A89DB0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AAF-FE3B-4AE5-8856-286B7615884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457BC-DA7D-457E-9797-4EE6B079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24AC8-9731-4881-8CF2-07B2D2EE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AC1A-13B1-4A4A-A5E9-7FD956B9A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3D33-9606-4E1C-8203-EEC4E737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3C982-1E6F-418D-AB83-C4DF54ED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AAF-FE3B-4AE5-8856-286B7615884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882A2-1E60-4880-A6DE-68DD03BA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E9E30-B1DE-4FFA-9FBD-777ACC36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AC1A-13B1-4A4A-A5E9-7FD956B9A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F7D28-3128-4870-8031-4C6DCD46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AAF-FE3B-4AE5-8856-286B7615884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B5E72-C346-48A0-921A-F430B85F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CC02C-8330-4339-9D9F-5B144FE2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AC1A-13B1-4A4A-A5E9-7FD956B9A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6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5DFB-84FB-4711-A3DF-9D88475D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E135-B993-4164-BB11-590AAB21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F67EE-7051-4DF6-BA5F-A76553B74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93470-3B10-4F98-B4AA-2A00CDAD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AAF-FE3B-4AE5-8856-286B7615884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0B767-A872-4223-AA43-0672F64C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E9542-5BAA-4672-B976-940B5675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AC1A-13B1-4A4A-A5E9-7FD956B9A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DB82-186D-4382-89B4-B9B36CCF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56C69-83A9-4E95-9D42-16AD4FF88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7A70B-3918-4E19-B7EB-1A23127EF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FD6FE-1EE9-4FB9-98F1-86A573A8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5AAF-FE3B-4AE5-8856-286B7615884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3DA3-9F72-4863-AF05-EEC2BC5F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C91A-F20C-4269-AB89-76D1F810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AC1A-13B1-4A4A-A5E9-7FD956B9A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9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90A74-9A69-42DA-9535-31970788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F6B8F-7EF9-4913-A1C4-8F4EC3A4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5F62-4FF9-4BA4-AF11-936EA5CD3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5AAF-FE3B-4AE5-8856-286B7615884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4969-4A87-49D4-B95D-C7E978569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5525-4850-4355-99C4-75EDF3888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AC1A-13B1-4A4A-A5E9-7FD956B9A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0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295AF6-40DE-4A95-9802-DD6271F75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3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C0D29B-0E20-480A-9DD5-2DDF54DF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0391"/>
            <a:ext cx="12192000" cy="19948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09A59C-6DF2-4850-80AA-95E95532BA7A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C:\OctopusTools\octo pack --id=</a:t>
            </a:r>
            <a:r>
              <a:rPr lang="en-IN" dirty="0" err="1"/>
              <a:t>PBI.Web.Angular</a:t>
            </a:r>
            <a:r>
              <a:rPr lang="en-IN" dirty="0"/>
              <a:t> --version=%PACKAGE_VERSION% --format=Zip --</a:t>
            </a:r>
            <a:r>
              <a:rPr lang="en-IN" dirty="0" err="1"/>
              <a:t>basePath</a:t>
            </a:r>
            <a:r>
              <a:rPr lang="en-IN" dirty="0"/>
              <a:t>=</a:t>
            </a:r>
            <a:r>
              <a:rPr lang="en-IN" dirty="0" err="1"/>
              <a:t>dist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45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A01C0-C502-4140-84C8-46702DDDF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9165"/>
            <a:ext cx="12192000" cy="43050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74C901-86DE-4669-A7E0-E3541BC13A4D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C:\OctopusTools\octo push --package=PBI.Web.Angular.%PACKAGE_VERSION%.zip --replace-existing --server=https://symphonize.octopus.app --</a:t>
            </a:r>
            <a:r>
              <a:rPr lang="en-IN" dirty="0" err="1"/>
              <a:t>apiKey</a:t>
            </a:r>
            <a:r>
              <a:rPr lang="en-IN" dirty="0"/>
              <a:t>=API-97BLJUOFKWVG0Y9SDRLSNPICE0W</a:t>
            </a:r>
          </a:p>
        </p:txBody>
      </p:sp>
    </p:spTree>
    <p:extLst>
      <p:ext uri="{BB962C8B-B14F-4D97-AF65-F5344CB8AC3E}">
        <p14:creationId xmlns:p14="http://schemas.microsoft.com/office/powerpoint/2010/main" val="410099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BDE73-81A4-47C5-9178-CD985B0F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6DFCA-576C-4440-9BA8-D3D6D3E4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8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A4995A-488D-4929-959B-760B1F7F0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1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B4A902-717B-483D-AE40-78A92B1B3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3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49B67A-838B-4872-AEE5-9531C8A0E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3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17EECE-14BA-42AC-B9C7-4BDDC83C5B61}"/>
              </a:ext>
            </a:extLst>
          </p:cNvPr>
          <p:cNvSpPr/>
          <p:nvPr/>
        </p:nvSpPr>
        <p:spPr>
          <a:xfrm>
            <a:off x="3413566" y="3244334"/>
            <a:ext cx="536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ECHO PACKAGE_VERSION=%VERSION% &gt; </a:t>
            </a:r>
            <a:r>
              <a:rPr lang="en-IN" dirty="0" err="1"/>
              <a:t>tmp-pkg.prop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935CB-E4C5-4114-947A-DB7D4DE39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4922"/>
            <a:ext cx="12192000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3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EF12D7-05A3-486B-A8BC-B85012E7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73" y="-996747"/>
            <a:ext cx="12192000" cy="37399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DB9D09-DB37-4B43-8889-14165002D9C4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SET PREFIX=0000%SOURCE_BUILD_NUMBER%</a:t>
            </a:r>
          </a:p>
          <a:p>
            <a:r>
              <a:rPr lang="en-IN" dirty="0"/>
              <a:t>SET PREFIX=%PREFIX:~-5%</a:t>
            </a:r>
          </a:p>
          <a:p>
            <a:r>
              <a:rPr lang="en-IN" dirty="0"/>
              <a:t>ECHO PACKAGE_VERSION=%VERSION%-CI%PREFIX% &gt; </a:t>
            </a:r>
            <a:r>
              <a:rPr lang="en-IN" dirty="0" err="1"/>
              <a:t>tmp-pkg.prop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99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9C0C42-1385-4178-BA82-48C00DF3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2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109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Nandamuri</dc:creator>
  <cp:lastModifiedBy>Kishore Nandamuri</cp:lastModifiedBy>
  <cp:revision>2</cp:revision>
  <dcterms:created xsi:type="dcterms:W3CDTF">2020-05-26T13:30:13Z</dcterms:created>
  <dcterms:modified xsi:type="dcterms:W3CDTF">2020-05-26T13:44:04Z</dcterms:modified>
</cp:coreProperties>
</file>