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44E7-B9B9-417F-94F2-A52A1197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C5E49-703C-4EEE-BE04-4BB4ACBD5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1DF14-6075-4EC4-BFAC-DEC04A9F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E058-3369-4069-BC33-02973F43AAB5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F85E-8ED5-47B5-9D3A-99D034CF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4D404-6234-452B-B7F5-D54A3C1A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848E-6BDD-407E-8A93-FBFBC981A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71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9838-0418-4841-924F-10A059C8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DE278-4AB9-4BAA-A12D-8594C8AF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F7E49-A6BB-44BD-A75B-CC4373A9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E058-3369-4069-BC33-02973F43AAB5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D5E55-1655-40DF-8CBE-DBC8B7DC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C9BD5-E2D9-43B7-AE3F-04F87413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848E-6BDD-407E-8A93-FBFBC981A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13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FB5F6-4CFA-421E-9B9E-AA99C21F8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C0842-8823-421A-9E57-3171AC72C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D0A0D-DADC-4B84-A9F5-BBDB621A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E058-3369-4069-BC33-02973F43AAB5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6B30-E4B5-4F53-BEF1-78320525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1383-19DE-4E88-BC7A-6EF52CA8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848E-6BDD-407E-8A93-FBFBC981A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78C5-0834-4093-B0C8-49F85C84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D63C-0FDB-40F0-9499-205D3412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078C-0DF7-447B-8FF6-F47DDEA1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E058-3369-4069-BC33-02973F43AAB5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2B93-9D7E-41C8-A51E-6DC6008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BF3FE-8D67-45A1-AC23-973B9EC7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848E-6BDD-407E-8A93-FBFBC981A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62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9205-4823-4693-A9E0-9C865B62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20F48-5AAE-4581-B72B-D756F3EF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F2A0-5EE5-46FE-9C1F-6EBED06E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E058-3369-4069-BC33-02973F43AAB5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E6DA-7284-4DAF-A2E3-B19B076B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D231-8A67-4724-9AC9-5EC2DC19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848E-6BDD-407E-8A93-FBFBC981A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5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5B20-6B8A-444B-9300-18B7B9D1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05B6-90A0-421B-A90A-C84185BA3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9F70B-B9EC-4B0E-ACF8-412CADC29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A51D-7BD6-4B4F-AB47-64B36DDF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E058-3369-4069-BC33-02973F43AAB5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014BB-E14A-441E-8019-87E8D0A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BADB7-94D1-4A9B-AA17-1AB137A7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848E-6BDD-407E-8A93-FBFBC981A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0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09C0-2B11-4A85-A42F-1FC6E72B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42CB6-57C1-4273-812F-F0BD5D14A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23CA-7C68-4B2E-8588-1A688A94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AF225-B90C-4E0A-BB81-958097397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9F334-9775-4694-BD21-0C057417F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0D6FB-BCDA-454E-862D-E64D0C00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E058-3369-4069-BC33-02973F43AAB5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45861-DACC-4F13-A92F-9A8D82C9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D4313-9F91-499B-81BD-5B9AD7C9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848E-6BDD-407E-8A93-FBFBC981A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48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C418-956E-4504-B33B-288EF2E5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D6B62-2F2A-4B49-93B6-57B744EB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E058-3369-4069-BC33-02973F43AAB5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2C071-5E40-4FEA-BB5C-7440EFF1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74F08-834E-456C-87E0-F20DB4A9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848E-6BDD-407E-8A93-FBFBC981A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11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13096-A7AE-41D6-B855-869050AC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E058-3369-4069-BC33-02973F43AAB5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D758D-14EF-49F6-A34E-40AB66F9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D6307-B218-43D0-AA9A-E55BDAB0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848E-6BDD-407E-8A93-FBFBC981A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D28B-403F-4765-8817-199EC9F2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13C7-D5EB-4C8B-9D38-397E76BC1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B9B02-537E-4E4F-9481-46FDFE53F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BFE2-FF8C-4318-82DB-BEBE6638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E058-3369-4069-BC33-02973F43AAB5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B2EB4-2B32-4C50-915F-A0309ECE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16BA7-01EB-4274-BFFA-A52556A1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848E-6BDD-407E-8A93-FBFBC981A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36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23F3-22FE-4DC6-BBBC-43C5D62F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A22B0-1CD6-4F85-906B-C49123D36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1BB30-688E-4F5A-87EA-593B5202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B3741-12BD-4270-9F00-975B87A8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E058-3369-4069-BC33-02973F43AAB5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10178-FF9A-4786-B4F0-31B92FB1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E4779-405B-4501-89AD-C8771D9F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848E-6BDD-407E-8A93-FBFBC981A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0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6637B-7FB3-4973-87C4-7B8C105F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F34B9-B9A4-418C-9E97-31BE319C5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9A76-B03E-4538-BDF7-E5D3A5737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E058-3369-4069-BC33-02973F43AAB5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25CD-1C27-495B-BB1B-121C8E048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034F7-58A3-4994-8513-098B7E0D3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9848E-6BDD-407E-8A93-FBFBC981A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87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8B65C7-DEF0-4411-91BD-266C3543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6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DE9486-44D8-41F8-85BD-F72FCA494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8E4074-E7D6-4430-AA52-9B6C3544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A3410C-EE00-41EF-B6D3-D5D9A440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EEBA9F-2765-47A7-8629-D1F8D8BE2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8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A675FB-B652-4462-BBD9-6521F2BB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" y="4029165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06AAC9-C5FB-4D1E-88F6-0DF471439941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IsPreRelease</a:t>
            </a:r>
            <a:r>
              <a:rPr lang="en-IN" dirty="0"/>
              <a:t>=${IS_PRE_RELEASE}</a:t>
            </a:r>
          </a:p>
          <a:p>
            <a:r>
              <a:rPr lang="en-IN" dirty="0" err="1"/>
              <a:t>OctopusURL</a:t>
            </a:r>
            <a:r>
              <a:rPr lang="en-IN" dirty="0"/>
              <a:t>=https://symphonize.octopus.app</a:t>
            </a:r>
          </a:p>
          <a:p>
            <a:r>
              <a:rPr lang="en-IN" dirty="0" err="1"/>
              <a:t>OctopusApiKey</a:t>
            </a:r>
            <a:r>
              <a:rPr lang="en-IN" dirty="0"/>
              <a:t>=API-97BLJUOFKWVG0Y9SDRLSNPICE0W</a:t>
            </a:r>
          </a:p>
          <a:p>
            <a:r>
              <a:rPr lang="en-IN" dirty="0" err="1"/>
              <a:t>OctopusProject</a:t>
            </a:r>
            <a:r>
              <a:rPr lang="en-IN" dirty="0"/>
              <a:t>=PrecisionBI-7</a:t>
            </a:r>
          </a:p>
        </p:txBody>
      </p:sp>
    </p:spTree>
    <p:extLst>
      <p:ext uri="{BB962C8B-B14F-4D97-AF65-F5344CB8AC3E}">
        <p14:creationId xmlns:p14="http://schemas.microsoft.com/office/powerpoint/2010/main" val="44223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FFEDA1-A276-447E-A5B7-60161DA0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604" y="177281"/>
            <a:ext cx="12192000" cy="48985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E8D8A9-81EE-4034-A495-ADB3522FE204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powershell</a:t>
            </a:r>
            <a:r>
              <a:rPr lang="en-IN" dirty="0"/>
              <a:t> -</a:t>
            </a:r>
            <a:r>
              <a:rPr lang="en-IN" dirty="0" err="1"/>
              <a:t>ExecutionPolicy</a:t>
            </a:r>
            <a:r>
              <a:rPr lang="en-IN" dirty="0"/>
              <a:t> </a:t>
            </a:r>
            <a:r>
              <a:rPr lang="en-IN" dirty="0" err="1"/>
              <a:t>ByPass</a:t>
            </a:r>
            <a:r>
              <a:rPr lang="en-IN" dirty="0"/>
              <a:t> -File "%WORKSPACE%\build.ps1" -Target %TARGET% -</a:t>
            </a:r>
            <a:r>
              <a:rPr lang="en-IN" dirty="0" err="1"/>
              <a:t>ScriptArgs</a:t>
            </a:r>
            <a:r>
              <a:rPr lang="en-IN" dirty="0"/>
              <a:t> "--</a:t>
            </a:r>
            <a:r>
              <a:rPr lang="en-IN" dirty="0" err="1"/>
              <a:t>buildCounter</a:t>
            </a:r>
            <a:r>
              <a:rPr lang="en-IN" dirty="0"/>
              <a:t>=%SOURCE_BUILD_NUMBER%"</a:t>
            </a:r>
          </a:p>
        </p:txBody>
      </p:sp>
    </p:spTree>
    <p:extLst>
      <p:ext uri="{BB962C8B-B14F-4D97-AF65-F5344CB8AC3E}">
        <p14:creationId xmlns:p14="http://schemas.microsoft.com/office/powerpoint/2010/main" val="378237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Nandamuri</dc:creator>
  <cp:lastModifiedBy>Kishore Nandamuri</cp:lastModifiedBy>
  <cp:revision>1</cp:revision>
  <dcterms:created xsi:type="dcterms:W3CDTF">2020-05-26T13:44:58Z</dcterms:created>
  <dcterms:modified xsi:type="dcterms:W3CDTF">2020-05-26T13:50:10Z</dcterms:modified>
</cp:coreProperties>
</file>